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00"/>
    <a:srgbClr val="CC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28" autoAdjust="0"/>
  </p:normalViewPr>
  <p:slideViewPr>
    <p:cSldViewPr>
      <p:cViewPr>
        <p:scale>
          <a:sx n="70" d="100"/>
          <a:sy n="70" d="100"/>
        </p:scale>
        <p:origin x="-131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9C4AB-886B-4E94-AD0B-4C6BE43F876B}" type="doc">
      <dgm:prSet loTypeId="urn:microsoft.com/office/officeart/2008/layout/VerticalCurvedList" loCatId="list" qsTypeId="urn:microsoft.com/office/officeart/2005/8/quickstyle/3d3" qsCatId="3D" csTypeId="urn:microsoft.com/office/officeart/2005/8/colors/accent2_2" csCatId="accent2"/>
      <dgm:spPr/>
      <dgm:t>
        <a:bodyPr/>
        <a:lstStyle/>
        <a:p>
          <a:endParaRPr lang="es-AR"/>
        </a:p>
      </dgm:t>
    </dgm:pt>
    <dgm:pt modelId="{791D07E3-FE89-4C9E-B42B-7739176807CE}">
      <dgm:prSet/>
      <dgm:spPr/>
      <dgm:t>
        <a:bodyPr/>
        <a:lstStyle/>
        <a:p>
          <a:pPr rtl="0"/>
          <a:r>
            <a:rPr lang="es-AR" smtClean="0"/>
            <a:t>Estado: importante demandante de bienes, servicios y obras públicas. </a:t>
          </a:r>
          <a:endParaRPr lang="es-AR"/>
        </a:p>
      </dgm:t>
    </dgm:pt>
    <dgm:pt modelId="{B2CD0A9B-8785-4783-9F84-840E020B19D5}" type="parTrans" cxnId="{0E17D88B-7EB4-433D-8296-C6286E04E3F4}">
      <dgm:prSet/>
      <dgm:spPr/>
      <dgm:t>
        <a:bodyPr/>
        <a:lstStyle/>
        <a:p>
          <a:endParaRPr lang="es-AR"/>
        </a:p>
      </dgm:t>
    </dgm:pt>
    <dgm:pt modelId="{C65393F1-C476-4221-9A78-4FD9A4D315A8}" type="sibTrans" cxnId="{0E17D88B-7EB4-433D-8296-C6286E04E3F4}">
      <dgm:prSet/>
      <dgm:spPr/>
      <dgm:t>
        <a:bodyPr/>
        <a:lstStyle/>
        <a:p>
          <a:endParaRPr lang="es-AR"/>
        </a:p>
      </dgm:t>
    </dgm:pt>
    <dgm:pt modelId="{12ACBB1C-0BC7-4ADD-884F-AA0C5CE3159C}">
      <dgm:prSet/>
      <dgm:spPr/>
      <dgm:t>
        <a:bodyPr/>
        <a:lstStyle/>
        <a:p>
          <a:pPr rtl="0"/>
          <a:r>
            <a:rPr lang="es-AR" smtClean="0"/>
            <a:t>Compras gubernamentales representan entre el 10 y el 15% del PIB mundial (OMC). Entre 8 y 11 billones de dólares al año.</a:t>
          </a:r>
          <a:endParaRPr lang="es-AR"/>
        </a:p>
      </dgm:t>
    </dgm:pt>
    <dgm:pt modelId="{9536D82E-1329-4736-A745-0B4CCBDB5003}" type="parTrans" cxnId="{0B41AF62-0C34-4580-990F-50F6A5757058}">
      <dgm:prSet/>
      <dgm:spPr/>
      <dgm:t>
        <a:bodyPr/>
        <a:lstStyle/>
        <a:p>
          <a:endParaRPr lang="es-AR"/>
        </a:p>
      </dgm:t>
    </dgm:pt>
    <dgm:pt modelId="{D5778134-4731-471B-9E27-D3ECE7148341}" type="sibTrans" cxnId="{0B41AF62-0C34-4580-990F-50F6A5757058}">
      <dgm:prSet/>
      <dgm:spPr/>
      <dgm:t>
        <a:bodyPr/>
        <a:lstStyle/>
        <a:p>
          <a:endParaRPr lang="es-AR"/>
        </a:p>
      </dgm:t>
    </dgm:pt>
    <dgm:pt modelId="{59DA19B7-89B9-4685-9AA6-6FF1C62CE871}">
      <dgm:prSet/>
      <dgm:spPr/>
      <dgm:t>
        <a:bodyPr/>
        <a:lstStyle/>
        <a:p>
          <a:pPr rtl="0"/>
          <a:r>
            <a:rPr lang="es-AR" smtClean="0"/>
            <a:t>Menor apertura en compras públicas que en el resto de la economía.</a:t>
          </a:r>
          <a:endParaRPr lang="es-AR"/>
        </a:p>
      </dgm:t>
    </dgm:pt>
    <dgm:pt modelId="{4D615112-1E97-4136-9EAB-67A86FEFFC4C}" type="parTrans" cxnId="{D426FC67-8221-4CA9-82F9-5FB7788EB69C}">
      <dgm:prSet/>
      <dgm:spPr/>
      <dgm:t>
        <a:bodyPr/>
        <a:lstStyle/>
        <a:p>
          <a:endParaRPr lang="es-AR"/>
        </a:p>
      </dgm:t>
    </dgm:pt>
    <dgm:pt modelId="{05E72E55-C6C9-47A6-8FFC-C5DA948714CA}" type="sibTrans" cxnId="{D426FC67-8221-4CA9-82F9-5FB7788EB69C}">
      <dgm:prSet/>
      <dgm:spPr/>
      <dgm:t>
        <a:bodyPr/>
        <a:lstStyle/>
        <a:p>
          <a:endParaRPr lang="es-AR"/>
        </a:p>
      </dgm:t>
    </dgm:pt>
    <dgm:pt modelId="{1ED9E13B-A105-407A-85FA-6A4D000F5724}">
      <dgm:prSet/>
      <dgm:spPr/>
      <dgm:t>
        <a:bodyPr/>
        <a:lstStyle/>
        <a:p>
          <a:pPr rtl="0"/>
          <a:r>
            <a:rPr lang="es-AR" smtClean="0"/>
            <a:t>Compras públicas como instrumento de política económica.</a:t>
          </a:r>
          <a:endParaRPr lang="es-AR"/>
        </a:p>
      </dgm:t>
    </dgm:pt>
    <dgm:pt modelId="{8822F30F-BC1B-4F17-A0F8-1657FAA03FD8}" type="parTrans" cxnId="{2BB8C92A-9891-41B3-8F2C-B96CFEB6FE28}">
      <dgm:prSet/>
      <dgm:spPr/>
      <dgm:t>
        <a:bodyPr/>
        <a:lstStyle/>
        <a:p>
          <a:endParaRPr lang="es-AR"/>
        </a:p>
      </dgm:t>
    </dgm:pt>
    <dgm:pt modelId="{5BF87C62-C429-4572-A14D-7FCE4E7B6D1F}" type="sibTrans" cxnId="{2BB8C92A-9891-41B3-8F2C-B96CFEB6FE28}">
      <dgm:prSet/>
      <dgm:spPr/>
      <dgm:t>
        <a:bodyPr/>
        <a:lstStyle/>
        <a:p>
          <a:endParaRPr lang="es-AR"/>
        </a:p>
      </dgm:t>
    </dgm:pt>
    <dgm:pt modelId="{86AEC2FB-6929-492A-94E5-23568026BD99}" type="pres">
      <dgm:prSet presAssocID="{99F9C4AB-886B-4E94-AD0B-4C6BE43F87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E62BED89-8E5D-4AE5-BFAC-FE5621F9A878}" type="pres">
      <dgm:prSet presAssocID="{99F9C4AB-886B-4E94-AD0B-4C6BE43F876B}" presName="Name1" presStyleCnt="0"/>
      <dgm:spPr/>
    </dgm:pt>
    <dgm:pt modelId="{980FA35C-3661-4464-B2C0-E52B8AD7D9BC}" type="pres">
      <dgm:prSet presAssocID="{99F9C4AB-886B-4E94-AD0B-4C6BE43F876B}" presName="cycle" presStyleCnt="0"/>
      <dgm:spPr/>
    </dgm:pt>
    <dgm:pt modelId="{BA68B3FA-C756-4F95-A9E3-45C3704C7C29}" type="pres">
      <dgm:prSet presAssocID="{99F9C4AB-886B-4E94-AD0B-4C6BE43F876B}" presName="srcNode" presStyleLbl="node1" presStyleIdx="0" presStyleCnt="4"/>
      <dgm:spPr/>
    </dgm:pt>
    <dgm:pt modelId="{0B9BF809-6585-4FC0-AE5F-75DF8911AF8C}" type="pres">
      <dgm:prSet presAssocID="{99F9C4AB-886B-4E94-AD0B-4C6BE43F876B}" presName="conn" presStyleLbl="parChTrans1D2" presStyleIdx="0" presStyleCnt="1"/>
      <dgm:spPr/>
      <dgm:t>
        <a:bodyPr/>
        <a:lstStyle/>
        <a:p>
          <a:endParaRPr lang="es-AR"/>
        </a:p>
      </dgm:t>
    </dgm:pt>
    <dgm:pt modelId="{93EE2577-97D8-43B2-9282-F6670A4581DA}" type="pres">
      <dgm:prSet presAssocID="{99F9C4AB-886B-4E94-AD0B-4C6BE43F876B}" presName="extraNode" presStyleLbl="node1" presStyleIdx="0" presStyleCnt="4"/>
      <dgm:spPr/>
    </dgm:pt>
    <dgm:pt modelId="{6993E830-1283-4164-8277-B1B945B31E9D}" type="pres">
      <dgm:prSet presAssocID="{99F9C4AB-886B-4E94-AD0B-4C6BE43F876B}" presName="dstNode" presStyleLbl="node1" presStyleIdx="0" presStyleCnt="4"/>
      <dgm:spPr/>
    </dgm:pt>
    <dgm:pt modelId="{552ACB07-0A88-4981-A08E-6C62101431AC}" type="pres">
      <dgm:prSet presAssocID="{791D07E3-FE89-4C9E-B42B-7739176807C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9BA3863-404A-40D2-9974-E2FCA623A028}" type="pres">
      <dgm:prSet presAssocID="{791D07E3-FE89-4C9E-B42B-7739176807CE}" presName="accent_1" presStyleCnt="0"/>
      <dgm:spPr/>
    </dgm:pt>
    <dgm:pt modelId="{7FAC37EB-9244-4960-BF11-7D692FD2B64C}" type="pres">
      <dgm:prSet presAssocID="{791D07E3-FE89-4C9E-B42B-7739176807CE}" presName="accentRepeatNode" presStyleLbl="solidFgAcc1" presStyleIdx="0" presStyleCnt="4"/>
      <dgm:spPr/>
    </dgm:pt>
    <dgm:pt modelId="{575BD1B5-DC2C-4926-9620-EEA1B70DC52A}" type="pres">
      <dgm:prSet presAssocID="{12ACBB1C-0BC7-4ADD-884F-AA0C5CE3159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27C3D8B-9279-49D1-94A1-7E277D2D7026}" type="pres">
      <dgm:prSet presAssocID="{12ACBB1C-0BC7-4ADD-884F-AA0C5CE3159C}" presName="accent_2" presStyleCnt="0"/>
      <dgm:spPr/>
    </dgm:pt>
    <dgm:pt modelId="{65210E40-AF49-4CD7-A250-1E935A40656E}" type="pres">
      <dgm:prSet presAssocID="{12ACBB1C-0BC7-4ADD-884F-AA0C5CE3159C}" presName="accentRepeatNode" presStyleLbl="solidFgAcc1" presStyleIdx="1" presStyleCnt="4"/>
      <dgm:spPr/>
    </dgm:pt>
    <dgm:pt modelId="{8A5CD22C-F1A4-455B-8EBA-A19254ADF973}" type="pres">
      <dgm:prSet presAssocID="{59DA19B7-89B9-4685-9AA6-6FF1C62CE87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597203-4FC7-4ABB-B4D1-7D833EDBF2EE}" type="pres">
      <dgm:prSet presAssocID="{59DA19B7-89B9-4685-9AA6-6FF1C62CE871}" presName="accent_3" presStyleCnt="0"/>
      <dgm:spPr/>
    </dgm:pt>
    <dgm:pt modelId="{17A1B8FF-F9A8-4EDF-8B6A-879EAFEF33DF}" type="pres">
      <dgm:prSet presAssocID="{59DA19B7-89B9-4685-9AA6-6FF1C62CE871}" presName="accentRepeatNode" presStyleLbl="solidFgAcc1" presStyleIdx="2" presStyleCnt="4"/>
      <dgm:spPr/>
    </dgm:pt>
    <dgm:pt modelId="{A7723C30-F7BF-42C7-80DD-51304A1E2203}" type="pres">
      <dgm:prSet presAssocID="{1ED9E13B-A105-407A-85FA-6A4D000F572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B7FF413-B5E5-47FA-9B8E-C59ABBF089C2}" type="pres">
      <dgm:prSet presAssocID="{1ED9E13B-A105-407A-85FA-6A4D000F5724}" presName="accent_4" presStyleCnt="0"/>
      <dgm:spPr/>
    </dgm:pt>
    <dgm:pt modelId="{BA01083D-4174-4899-B9C2-20B0F75DBA8C}" type="pres">
      <dgm:prSet presAssocID="{1ED9E13B-A105-407A-85FA-6A4D000F5724}" presName="accentRepeatNode" presStyleLbl="solidFgAcc1" presStyleIdx="3" presStyleCnt="4"/>
      <dgm:spPr/>
    </dgm:pt>
  </dgm:ptLst>
  <dgm:cxnLst>
    <dgm:cxn modelId="{A5208F14-339B-4912-B61E-77E68F1B2C1B}" type="presOf" srcId="{791D07E3-FE89-4C9E-B42B-7739176807CE}" destId="{552ACB07-0A88-4981-A08E-6C62101431AC}" srcOrd="0" destOrd="0" presId="urn:microsoft.com/office/officeart/2008/layout/VerticalCurvedList"/>
    <dgm:cxn modelId="{0B41AF62-0C34-4580-990F-50F6A5757058}" srcId="{99F9C4AB-886B-4E94-AD0B-4C6BE43F876B}" destId="{12ACBB1C-0BC7-4ADD-884F-AA0C5CE3159C}" srcOrd="1" destOrd="0" parTransId="{9536D82E-1329-4736-A745-0B4CCBDB5003}" sibTransId="{D5778134-4731-471B-9E27-D3ECE7148341}"/>
    <dgm:cxn modelId="{2004C9E3-A6C2-4714-A440-261065B3FBD9}" type="presOf" srcId="{59DA19B7-89B9-4685-9AA6-6FF1C62CE871}" destId="{8A5CD22C-F1A4-455B-8EBA-A19254ADF973}" srcOrd="0" destOrd="0" presId="urn:microsoft.com/office/officeart/2008/layout/VerticalCurvedList"/>
    <dgm:cxn modelId="{5A0769BB-F0BE-426D-B51C-0AE791C85055}" type="presOf" srcId="{C65393F1-C476-4221-9A78-4FD9A4D315A8}" destId="{0B9BF809-6585-4FC0-AE5F-75DF8911AF8C}" srcOrd="0" destOrd="0" presId="urn:microsoft.com/office/officeart/2008/layout/VerticalCurvedList"/>
    <dgm:cxn modelId="{0E17D88B-7EB4-433D-8296-C6286E04E3F4}" srcId="{99F9C4AB-886B-4E94-AD0B-4C6BE43F876B}" destId="{791D07E3-FE89-4C9E-B42B-7739176807CE}" srcOrd="0" destOrd="0" parTransId="{B2CD0A9B-8785-4783-9F84-840E020B19D5}" sibTransId="{C65393F1-C476-4221-9A78-4FD9A4D315A8}"/>
    <dgm:cxn modelId="{313B494B-AAD3-485E-BA56-AA12801C0661}" type="presOf" srcId="{1ED9E13B-A105-407A-85FA-6A4D000F5724}" destId="{A7723C30-F7BF-42C7-80DD-51304A1E2203}" srcOrd="0" destOrd="0" presId="urn:microsoft.com/office/officeart/2008/layout/VerticalCurvedList"/>
    <dgm:cxn modelId="{C032D722-BDC3-4C4D-824D-893D57C8DB6B}" type="presOf" srcId="{99F9C4AB-886B-4E94-AD0B-4C6BE43F876B}" destId="{86AEC2FB-6929-492A-94E5-23568026BD99}" srcOrd="0" destOrd="0" presId="urn:microsoft.com/office/officeart/2008/layout/VerticalCurvedList"/>
    <dgm:cxn modelId="{2BB8C92A-9891-41B3-8F2C-B96CFEB6FE28}" srcId="{99F9C4AB-886B-4E94-AD0B-4C6BE43F876B}" destId="{1ED9E13B-A105-407A-85FA-6A4D000F5724}" srcOrd="3" destOrd="0" parTransId="{8822F30F-BC1B-4F17-A0F8-1657FAA03FD8}" sibTransId="{5BF87C62-C429-4572-A14D-7FCE4E7B6D1F}"/>
    <dgm:cxn modelId="{D426FC67-8221-4CA9-82F9-5FB7788EB69C}" srcId="{99F9C4AB-886B-4E94-AD0B-4C6BE43F876B}" destId="{59DA19B7-89B9-4685-9AA6-6FF1C62CE871}" srcOrd="2" destOrd="0" parTransId="{4D615112-1E97-4136-9EAB-67A86FEFFC4C}" sibTransId="{05E72E55-C6C9-47A6-8FFC-C5DA948714CA}"/>
    <dgm:cxn modelId="{56D97A0B-4E3A-489F-95B2-605576E99FF7}" type="presOf" srcId="{12ACBB1C-0BC7-4ADD-884F-AA0C5CE3159C}" destId="{575BD1B5-DC2C-4926-9620-EEA1B70DC52A}" srcOrd="0" destOrd="0" presId="urn:microsoft.com/office/officeart/2008/layout/VerticalCurvedList"/>
    <dgm:cxn modelId="{A6063E39-E736-4954-8B90-BBBC907CE90E}" type="presParOf" srcId="{86AEC2FB-6929-492A-94E5-23568026BD99}" destId="{E62BED89-8E5D-4AE5-BFAC-FE5621F9A878}" srcOrd="0" destOrd="0" presId="urn:microsoft.com/office/officeart/2008/layout/VerticalCurvedList"/>
    <dgm:cxn modelId="{F7D93887-C1A0-48EE-A386-3FA7AA48870E}" type="presParOf" srcId="{E62BED89-8E5D-4AE5-BFAC-FE5621F9A878}" destId="{980FA35C-3661-4464-B2C0-E52B8AD7D9BC}" srcOrd="0" destOrd="0" presId="urn:microsoft.com/office/officeart/2008/layout/VerticalCurvedList"/>
    <dgm:cxn modelId="{230DAEE1-1076-49F9-BA41-5A83EC24D4AA}" type="presParOf" srcId="{980FA35C-3661-4464-B2C0-E52B8AD7D9BC}" destId="{BA68B3FA-C756-4F95-A9E3-45C3704C7C29}" srcOrd="0" destOrd="0" presId="urn:microsoft.com/office/officeart/2008/layout/VerticalCurvedList"/>
    <dgm:cxn modelId="{E1383C4F-6773-4B99-917B-D9AC3EC0F94B}" type="presParOf" srcId="{980FA35C-3661-4464-B2C0-E52B8AD7D9BC}" destId="{0B9BF809-6585-4FC0-AE5F-75DF8911AF8C}" srcOrd="1" destOrd="0" presId="urn:microsoft.com/office/officeart/2008/layout/VerticalCurvedList"/>
    <dgm:cxn modelId="{85991F14-0B19-4156-8A84-884570D5497A}" type="presParOf" srcId="{980FA35C-3661-4464-B2C0-E52B8AD7D9BC}" destId="{93EE2577-97D8-43B2-9282-F6670A4581DA}" srcOrd="2" destOrd="0" presId="urn:microsoft.com/office/officeart/2008/layout/VerticalCurvedList"/>
    <dgm:cxn modelId="{95BEBA29-49EA-4420-8E4D-9D5689C86FC5}" type="presParOf" srcId="{980FA35C-3661-4464-B2C0-E52B8AD7D9BC}" destId="{6993E830-1283-4164-8277-B1B945B31E9D}" srcOrd="3" destOrd="0" presId="urn:microsoft.com/office/officeart/2008/layout/VerticalCurvedList"/>
    <dgm:cxn modelId="{FFC39D63-5CA0-45AC-9CC1-9A47746F182B}" type="presParOf" srcId="{E62BED89-8E5D-4AE5-BFAC-FE5621F9A878}" destId="{552ACB07-0A88-4981-A08E-6C62101431AC}" srcOrd="1" destOrd="0" presId="urn:microsoft.com/office/officeart/2008/layout/VerticalCurvedList"/>
    <dgm:cxn modelId="{62B83B82-3C65-40F6-9EDF-6613363A838C}" type="presParOf" srcId="{E62BED89-8E5D-4AE5-BFAC-FE5621F9A878}" destId="{B9BA3863-404A-40D2-9974-E2FCA623A028}" srcOrd="2" destOrd="0" presId="urn:microsoft.com/office/officeart/2008/layout/VerticalCurvedList"/>
    <dgm:cxn modelId="{178E5719-40B6-4215-B9B3-FD31A2EFC6F5}" type="presParOf" srcId="{B9BA3863-404A-40D2-9974-E2FCA623A028}" destId="{7FAC37EB-9244-4960-BF11-7D692FD2B64C}" srcOrd="0" destOrd="0" presId="urn:microsoft.com/office/officeart/2008/layout/VerticalCurvedList"/>
    <dgm:cxn modelId="{DD5D9E1C-53CA-4246-86AF-8DAEEA41B3D8}" type="presParOf" srcId="{E62BED89-8E5D-4AE5-BFAC-FE5621F9A878}" destId="{575BD1B5-DC2C-4926-9620-EEA1B70DC52A}" srcOrd="3" destOrd="0" presId="urn:microsoft.com/office/officeart/2008/layout/VerticalCurvedList"/>
    <dgm:cxn modelId="{A8411CD8-C312-4603-9FA8-D8530EB444C3}" type="presParOf" srcId="{E62BED89-8E5D-4AE5-BFAC-FE5621F9A878}" destId="{627C3D8B-9279-49D1-94A1-7E277D2D7026}" srcOrd="4" destOrd="0" presId="urn:microsoft.com/office/officeart/2008/layout/VerticalCurvedList"/>
    <dgm:cxn modelId="{5CE25AC9-7A06-42FE-8320-3B7BBBAA68E1}" type="presParOf" srcId="{627C3D8B-9279-49D1-94A1-7E277D2D7026}" destId="{65210E40-AF49-4CD7-A250-1E935A40656E}" srcOrd="0" destOrd="0" presId="urn:microsoft.com/office/officeart/2008/layout/VerticalCurvedList"/>
    <dgm:cxn modelId="{486DB8E6-6CFF-4D5B-8D99-1D80748578AF}" type="presParOf" srcId="{E62BED89-8E5D-4AE5-BFAC-FE5621F9A878}" destId="{8A5CD22C-F1A4-455B-8EBA-A19254ADF973}" srcOrd="5" destOrd="0" presId="urn:microsoft.com/office/officeart/2008/layout/VerticalCurvedList"/>
    <dgm:cxn modelId="{9A36F3AC-F722-41E7-A136-D0038AAE0CC2}" type="presParOf" srcId="{E62BED89-8E5D-4AE5-BFAC-FE5621F9A878}" destId="{D7597203-4FC7-4ABB-B4D1-7D833EDBF2EE}" srcOrd="6" destOrd="0" presId="urn:microsoft.com/office/officeart/2008/layout/VerticalCurvedList"/>
    <dgm:cxn modelId="{DD1D6A3D-EA39-44AD-93CA-6EA4ED9021CE}" type="presParOf" srcId="{D7597203-4FC7-4ABB-B4D1-7D833EDBF2EE}" destId="{17A1B8FF-F9A8-4EDF-8B6A-879EAFEF33DF}" srcOrd="0" destOrd="0" presId="urn:microsoft.com/office/officeart/2008/layout/VerticalCurvedList"/>
    <dgm:cxn modelId="{4861DC29-A11B-4227-B9DF-6AFE8B50A6E8}" type="presParOf" srcId="{E62BED89-8E5D-4AE5-BFAC-FE5621F9A878}" destId="{A7723C30-F7BF-42C7-80DD-51304A1E2203}" srcOrd="7" destOrd="0" presId="urn:microsoft.com/office/officeart/2008/layout/VerticalCurvedList"/>
    <dgm:cxn modelId="{D012DAA4-543B-407D-8EE7-5CB324DA0476}" type="presParOf" srcId="{E62BED89-8E5D-4AE5-BFAC-FE5621F9A878}" destId="{0B7FF413-B5E5-47FA-9B8E-C59ABBF089C2}" srcOrd="8" destOrd="0" presId="urn:microsoft.com/office/officeart/2008/layout/VerticalCurvedList"/>
    <dgm:cxn modelId="{9907ACFA-88A7-4D3F-845F-43B8C97D42B6}" type="presParOf" srcId="{0B7FF413-B5E5-47FA-9B8E-C59ABBF089C2}" destId="{BA01083D-4174-4899-B9C2-20B0F75DBA8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94C088-82DC-4F77-A46C-06936E974AC6}" type="doc">
      <dgm:prSet loTypeId="urn:microsoft.com/office/officeart/2005/8/layout/arrow6" loCatId="relationship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s-AR"/>
        </a:p>
      </dgm:t>
    </dgm:pt>
    <dgm:pt modelId="{3555B3E4-7B5A-4193-8899-E317A9E5CB57}">
      <dgm:prSet phldrT="[Texto]"/>
      <dgm:spPr/>
      <dgm:t>
        <a:bodyPr/>
        <a:lstStyle/>
        <a:p>
          <a:r>
            <a:rPr lang="es-AR" dirty="0" smtClean="0"/>
            <a:t>Restricción</a:t>
          </a:r>
          <a:endParaRPr lang="es-AR" dirty="0"/>
        </a:p>
      </dgm:t>
    </dgm:pt>
    <dgm:pt modelId="{E4A969F5-7D4D-4F75-8B7C-2C4E3FE4A80C}" type="parTrans" cxnId="{6633121D-D597-4CBC-9DA5-227A4C3669F3}">
      <dgm:prSet/>
      <dgm:spPr/>
      <dgm:t>
        <a:bodyPr/>
        <a:lstStyle/>
        <a:p>
          <a:endParaRPr lang="es-AR"/>
        </a:p>
      </dgm:t>
    </dgm:pt>
    <dgm:pt modelId="{213EE1DC-E3F1-4951-9215-F114001C12D7}" type="sibTrans" cxnId="{6633121D-D597-4CBC-9DA5-227A4C3669F3}">
      <dgm:prSet/>
      <dgm:spPr/>
      <dgm:t>
        <a:bodyPr/>
        <a:lstStyle/>
        <a:p>
          <a:endParaRPr lang="es-AR"/>
        </a:p>
      </dgm:t>
    </dgm:pt>
    <dgm:pt modelId="{D4B729A1-61BB-4730-8402-9FB8A777EDC3}">
      <dgm:prSet phldrT="[Texto]"/>
      <dgm:spPr/>
      <dgm:t>
        <a:bodyPr/>
        <a:lstStyle/>
        <a:p>
          <a:r>
            <a:rPr lang="es-AR" dirty="0" smtClean="0"/>
            <a:t>Promoción de empleo</a:t>
          </a:r>
          <a:endParaRPr lang="es-AR" dirty="0"/>
        </a:p>
      </dgm:t>
    </dgm:pt>
    <dgm:pt modelId="{D1437217-E82D-4780-8136-55BED15FD340}" type="parTrans" cxnId="{151C837B-5E20-4842-B324-994737A7428B}">
      <dgm:prSet/>
      <dgm:spPr/>
      <dgm:t>
        <a:bodyPr/>
        <a:lstStyle/>
        <a:p>
          <a:endParaRPr lang="es-AR"/>
        </a:p>
      </dgm:t>
    </dgm:pt>
    <dgm:pt modelId="{9EDE6D2D-3C0B-4494-AB97-D8A47DB173C8}" type="sibTrans" cxnId="{151C837B-5E20-4842-B324-994737A7428B}">
      <dgm:prSet/>
      <dgm:spPr/>
      <dgm:t>
        <a:bodyPr/>
        <a:lstStyle/>
        <a:p>
          <a:endParaRPr lang="es-AR"/>
        </a:p>
      </dgm:t>
    </dgm:pt>
    <dgm:pt modelId="{9A053D0A-23D4-499D-9400-AE56C7F5D016}">
      <dgm:prSet phldrT="[Texto]"/>
      <dgm:spPr/>
      <dgm:t>
        <a:bodyPr/>
        <a:lstStyle/>
        <a:p>
          <a:r>
            <a:rPr lang="es-AR" dirty="0" smtClean="0"/>
            <a:t>Restricción a salida de divisas</a:t>
          </a:r>
          <a:endParaRPr lang="es-AR" dirty="0"/>
        </a:p>
      </dgm:t>
    </dgm:pt>
    <dgm:pt modelId="{BCDCE302-A3BF-4CD2-A154-2101E9E5DF12}" type="parTrans" cxnId="{3FEE01A3-4383-4118-9C4E-1B51C7112BCC}">
      <dgm:prSet/>
      <dgm:spPr/>
      <dgm:t>
        <a:bodyPr/>
        <a:lstStyle/>
        <a:p>
          <a:endParaRPr lang="es-AR"/>
        </a:p>
      </dgm:t>
    </dgm:pt>
    <dgm:pt modelId="{269434D9-F8E4-4909-8519-E31D6E8347C4}" type="sibTrans" cxnId="{3FEE01A3-4383-4118-9C4E-1B51C7112BCC}">
      <dgm:prSet/>
      <dgm:spPr/>
      <dgm:t>
        <a:bodyPr/>
        <a:lstStyle/>
        <a:p>
          <a:endParaRPr lang="es-AR"/>
        </a:p>
      </dgm:t>
    </dgm:pt>
    <dgm:pt modelId="{8658FA90-4A34-4098-AEAA-780C330F2150}">
      <dgm:prSet phldrT="[Texto]"/>
      <dgm:spPr/>
      <dgm:t>
        <a:bodyPr/>
        <a:lstStyle/>
        <a:p>
          <a:r>
            <a:rPr lang="es-AR" dirty="0" smtClean="0"/>
            <a:t>Estímulo a ciertos actores (</a:t>
          </a:r>
          <a:r>
            <a:rPr lang="es-AR" dirty="0" err="1" smtClean="0"/>
            <a:t>PyMEs</a:t>
          </a:r>
          <a:r>
            <a:rPr lang="es-AR" dirty="0" smtClean="0"/>
            <a:t>, empresas de un sector determinado, etc.)</a:t>
          </a:r>
          <a:endParaRPr lang="es-AR" dirty="0"/>
        </a:p>
      </dgm:t>
    </dgm:pt>
    <dgm:pt modelId="{2FE9E26A-9202-4DC6-BE53-BF0D5BB836DA}" type="parTrans" cxnId="{E91BB554-3BB5-4479-9954-6EBCE58800F5}">
      <dgm:prSet/>
      <dgm:spPr/>
      <dgm:t>
        <a:bodyPr/>
        <a:lstStyle/>
        <a:p>
          <a:endParaRPr lang="es-AR"/>
        </a:p>
      </dgm:t>
    </dgm:pt>
    <dgm:pt modelId="{837ED2BA-2B31-46D6-BEB2-0F344F971BB5}" type="sibTrans" cxnId="{E91BB554-3BB5-4479-9954-6EBCE58800F5}">
      <dgm:prSet/>
      <dgm:spPr/>
      <dgm:t>
        <a:bodyPr/>
        <a:lstStyle/>
        <a:p>
          <a:endParaRPr lang="es-AR"/>
        </a:p>
      </dgm:t>
    </dgm:pt>
    <dgm:pt modelId="{A071D13A-CF16-4F1D-945E-E7E39DC9B21A}">
      <dgm:prSet phldrT="[Texto]"/>
      <dgm:spPr/>
      <dgm:t>
        <a:bodyPr/>
        <a:lstStyle/>
        <a:p>
          <a:r>
            <a:rPr lang="es-AR" dirty="0" smtClean="0"/>
            <a:t>Seguridad nacional</a:t>
          </a:r>
          <a:endParaRPr lang="es-AR" dirty="0"/>
        </a:p>
      </dgm:t>
    </dgm:pt>
    <dgm:pt modelId="{CC8FA4F6-A851-4AD5-A3FC-941FAC58BF72}" type="parTrans" cxnId="{181785D5-0FCA-4C97-92A3-821CA12C7672}">
      <dgm:prSet/>
      <dgm:spPr/>
      <dgm:t>
        <a:bodyPr/>
        <a:lstStyle/>
        <a:p>
          <a:endParaRPr lang="es-AR"/>
        </a:p>
      </dgm:t>
    </dgm:pt>
    <dgm:pt modelId="{30401674-7BF9-492C-A2AF-51AB13582F52}" type="sibTrans" cxnId="{181785D5-0FCA-4C97-92A3-821CA12C7672}">
      <dgm:prSet/>
      <dgm:spPr/>
      <dgm:t>
        <a:bodyPr/>
        <a:lstStyle/>
        <a:p>
          <a:endParaRPr lang="es-AR"/>
        </a:p>
      </dgm:t>
    </dgm:pt>
    <dgm:pt modelId="{0409F6D6-1E8B-4239-A476-69EABCD89155}">
      <dgm:prSet phldrT="[Texto]"/>
      <dgm:spPr/>
      <dgm:t>
        <a:bodyPr/>
        <a:lstStyle/>
        <a:p>
          <a:r>
            <a:rPr lang="es-AR" dirty="0" smtClean="0"/>
            <a:t>Apertura</a:t>
          </a:r>
          <a:endParaRPr lang="es-AR" dirty="0"/>
        </a:p>
      </dgm:t>
    </dgm:pt>
    <dgm:pt modelId="{4BD43D21-32B8-4F6A-B1E2-FAF1A12C24A8}" type="parTrans" cxnId="{7971A720-8008-4DBD-B3D8-2E809CF780FF}">
      <dgm:prSet/>
      <dgm:spPr/>
      <dgm:t>
        <a:bodyPr/>
        <a:lstStyle/>
        <a:p>
          <a:endParaRPr lang="es-AR"/>
        </a:p>
      </dgm:t>
    </dgm:pt>
    <dgm:pt modelId="{A7BA2DAD-4C2B-449B-9940-19DD08DB6691}" type="sibTrans" cxnId="{7971A720-8008-4DBD-B3D8-2E809CF780FF}">
      <dgm:prSet/>
      <dgm:spPr/>
      <dgm:t>
        <a:bodyPr/>
        <a:lstStyle/>
        <a:p>
          <a:endParaRPr lang="es-AR"/>
        </a:p>
      </dgm:t>
    </dgm:pt>
    <dgm:pt modelId="{012931D5-7975-4465-856A-99A4214779F8}">
      <dgm:prSet phldrT="[Texto]"/>
      <dgm:spPr/>
      <dgm:t>
        <a:bodyPr/>
        <a:lstStyle/>
        <a:p>
          <a:endParaRPr lang="es-AR" dirty="0"/>
        </a:p>
      </dgm:t>
    </dgm:pt>
    <dgm:pt modelId="{48CF64DD-A83B-4B72-AFC6-4F8CDF809A4B}" type="parTrans" cxnId="{A8186729-A720-42AE-B6B3-7B4B13BD64FA}">
      <dgm:prSet/>
      <dgm:spPr/>
      <dgm:t>
        <a:bodyPr/>
        <a:lstStyle/>
        <a:p>
          <a:endParaRPr lang="es-AR"/>
        </a:p>
      </dgm:t>
    </dgm:pt>
    <dgm:pt modelId="{2B51F41B-3029-4D4F-BBFC-F211AD74FF67}" type="sibTrans" cxnId="{A8186729-A720-42AE-B6B3-7B4B13BD64FA}">
      <dgm:prSet/>
      <dgm:spPr/>
      <dgm:t>
        <a:bodyPr/>
        <a:lstStyle/>
        <a:p>
          <a:endParaRPr lang="es-AR"/>
        </a:p>
      </dgm:t>
    </dgm:pt>
    <dgm:pt modelId="{3C798A67-73EF-4D24-94EA-351D307E7199}">
      <dgm:prSet phldrT="[Texto]"/>
      <dgm:spPr/>
      <dgm:t>
        <a:bodyPr/>
        <a:lstStyle/>
        <a:p>
          <a:r>
            <a:rPr lang="es-AR" dirty="0" smtClean="0"/>
            <a:t>Mayor competencia.</a:t>
          </a:r>
          <a:endParaRPr lang="es-AR" dirty="0"/>
        </a:p>
      </dgm:t>
    </dgm:pt>
    <dgm:pt modelId="{4DC59122-8275-4CB4-B864-E0242EAD81E0}" type="parTrans" cxnId="{855E9CC0-9891-46F8-A990-DE3206A10233}">
      <dgm:prSet/>
      <dgm:spPr/>
      <dgm:t>
        <a:bodyPr/>
        <a:lstStyle/>
        <a:p>
          <a:endParaRPr lang="es-AR"/>
        </a:p>
      </dgm:t>
    </dgm:pt>
    <dgm:pt modelId="{78D00674-86BD-4CF7-8C1C-F8BA62F46963}" type="sibTrans" cxnId="{855E9CC0-9891-46F8-A990-DE3206A10233}">
      <dgm:prSet/>
      <dgm:spPr/>
      <dgm:t>
        <a:bodyPr/>
        <a:lstStyle/>
        <a:p>
          <a:endParaRPr lang="es-AR"/>
        </a:p>
      </dgm:t>
    </dgm:pt>
    <dgm:pt modelId="{5E0217CD-C1A7-4C2D-B8E5-E87E6AC18FB7}">
      <dgm:prSet phldrT="[Texto]"/>
      <dgm:spPr/>
      <dgm:t>
        <a:bodyPr/>
        <a:lstStyle/>
        <a:p>
          <a:r>
            <a:rPr lang="es-AR" dirty="0" smtClean="0"/>
            <a:t>Asignación de recursos más eficiente.</a:t>
          </a:r>
          <a:endParaRPr lang="es-AR" dirty="0"/>
        </a:p>
      </dgm:t>
    </dgm:pt>
    <dgm:pt modelId="{5F034697-E2C4-461C-82C5-868D0524EDE2}" type="parTrans" cxnId="{714EE59A-0272-4AF5-A593-ABE4813CD121}">
      <dgm:prSet/>
      <dgm:spPr/>
      <dgm:t>
        <a:bodyPr/>
        <a:lstStyle/>
        <a:p>
          <a:endParaRPr lang="es-AR"/>
        </a:p>
      </dgm:t>
    </dgm:pt>
    <dgm:pt modelId="{F86A530A-846E-4065-B019-CBB3A8C40CE1}" type="sibTrans" cxnId="{714EE59A-0272-4AF5-A593-ABE4813CD121}">
      <dgm:prSet/>
      <dgm:spPr/>
      <dgm:t>
        <a:bodyPr/>
        <a:lstStyle/>
        <a:p>
          <a:endParaRPr lang="es-AR"/>
        </a:p>
      </dgm:t>
    </dgm:pt>
    <dgm:pt modelId="{32AB2227-A451-4BB4-9207-8A0E6058D22C}">
      <dgm:prSet phldrT="[Texto]"/>
      <dgm:spPr/>
      <dgm:t>
        <a:bodyPr/>
        <a:lstStyle/>
        <a:p>
          <a:r>
            <a:rPr lang="es-AR" dirty="0" smtClean="0"/>
            <a:t>Menor costo fiscal.</a:t>
          </a:r>
          <a:endParaRPr lang="es-AR" dirty="0"/>
        </a:p>
      </dgm:t>
    </dgm:pt>
    <dgm:pt modelId="{A35783FD-455E-4C1F-B5C8-F5A81764ED23}" type="parTrans" cxnId="{3D511D18-AEBA-4783-AD5E-5AE179A71740}">
      <dgm:prSet/>
      <dgm:spPr/>
      <dgm:t>
        <a:bodyPr/>
        <a:lstStyle/>
        <a:p>
          <a:endParaRPr lang="es-AR"/>
        </a:p>
      </dgm:t>
    </dgm:pt>
    <dgm:pt modelId="{4A615EBB-A771-4C6B-913B-4C2816AA18E7}" type="sibTrans" cxnId="{3D511D18-AEBA-4783-AD5E-5AE179A71740}">
      <dgm:prSet/>
      <dgm:spPr/>
      <dgm:t>
        <a:bodyPr/>
        <a:lstStyle/>
        <a:p>
          <a:endParaRPr lang="es-AR"/>
        </a:p>
      </dgm:t>
    </dgm:pt>
    <dgm:pt modelId="{1364D90B-1FEB-41D5-B120-B56CE52629C2}" type="pres">
      <dgm:prSet presAssocID="{BA94C088-82DC-4F77-A46C-06936E974AC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4101432-4442-4DF9-98AC-8D80B961D88C}" type="pres">
      <dgm:prSet presAssocID="{BA94C088-82DC-4F77-A46C-06936E974AC6}" presName="ribbon" presStyleLbl="node1" presStyleIdx="0" presStyleCnt="1"/>
      <dgm:spPr/>
    </dgm:pt>
    <dgm:pt modelId="{34CEE639-EC10-4229-8C07-8E3151E8F62D}" type="pres">
      <dgm:prSet presAssocID="{BA94C088-82DC-4F77-A46C-06936E974AC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07BA5D4-4A55-4B6F-8DCF-CDFD5A556AEA}" type="pres">
      <dgm:prSet presAssocID="{BA94C088-82DC-4F77-A46C-06936E974AC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8186729-A720-42AE-B6B3-7B4B13BD64FA}" srcId="{BA94C088-82DC-4F77-A46C-06936E974AC6}" destId="{012931D5-7975-4465-856A-99A4214779F8}" srcOrd="2" destOrd="0" parTransId="{48CF64DD-A83B-4B72-AFC6-4F8CDF809A4B}" sibTransId="{2B51F41B-3029-4D4F-BBFC-F211AD74FF67}"/>
    <dgm:cxn modelId="{714EE59A-0272-4AF5-A593-ABE4813CD121}" srcId="{0409F6D6-1E8B-4239-A476-69EABCD89155}" destId="{5E0217CD-C1A7-4C2D-B8E5-E87E6AC18FB7}" srcOrd="1" destOrd="0" parTransId="{5F034697-E2C4-461C-82C5-868D0524EDE2}" sibTransId="{F86A530A-846E-4065-B019-CBB3A8C40CE1}"/>
    <dgm:cxn modelId="{1212CAE1-CEDD-4D8D-A440-F1E687FCADA2}" type="presOf" srcId="{3555B3E4-7B5A-4193-8899-E317A9E5CB57}" destId="{34CEE639-EC10-4229-8C07-8E3151E8F62D}" srcOrd="0" destOrd="0" presId="urn:microsoft.com/office/officeart/2005/8/layout/arrow6"/>
    <dgm:cxn modelId="{3FEE01A3-4383-4118-9C4E-1B51C7112BCC}" srcId="{3555B3E4-7B5A-4193-8899-E317A9E5CB57}" destId="{9A053D0A-23D4-499D-9400-AE56C7F5D016}" srcOrd="1" destOrd="0" parTransId="{BCDCE302-A3BF-4CD2-A154-2101E9E5DF12}" sibTransId="{269434D9-F8E4-4909-8519-E31D6E8347C4}"/>
    <dgm:cxn modelId="{1AE414F7-EA44-446B-817B-04E82578BD09}" type="presOf" srcId="{BA94C088-82DC-4F77-A46C-06936E974AC6}" destId="{1364D90B-1FEB-41D5-B120-B56CE52629C2}" srcOrd="0" destOrd="0" presId="urn:microsoft.com/office/officeart/2005/8/layout/arrow6"/>
    <dgm:cxn modelId="{855E9CC0-9891-46F8-A990-DE3206A10233}" srcId="{0409F6D6-1E8B-4239-A476-69EABCD89155}" destId="{3C798A67-73EF-4D24-94EA-351D307E7199}" srcOrd="0" destOrd="0" parTransId="{4DC59122-8275-4CB4-B864-E0242EAD81E0}" sibTransId="{78D00674-86BD-4CF7-8C1C-F8BA62F46963}"/>
    <dgm:cxn modelId="{2FB7A69E-1334-4B9C-ACED-B8E614570902}" type="presOf" srcId="{3C798A67-73EF-4D24-94EA-351D307E7199}" destId="{D07BA5D4-4A55-4B6F-8DCF-CDFD5A556AEA}" srcOrd="0" destOrd="1" presId="urn:microsoft.com/office/officeart/2005/8/layout/arrow6"/>
    <dgm:cxn modelId="{B5BD89CA-42A7-4C72-8BE5-1999D5D289A4}" type="presOf" srcId="{D4B729A1-61BB-4730-8402-9FB8A777EDC3}" destId="{34CEE639-EC10-4229-8C07-8E3151E8F62D}" srcOrd="0" destOrd="1" presId="urn:microsoft.com/office/officeart/2005/8/layout/arrow6"/>
    <dgm:cxn modelId="{1536A6D4-42FC-46C2-B27C-00CE672EF02A}" type="presOf" srcId="{8658FA90-4A34-4098-AEAA-780C330F2150}" destId="{34CEE639-EC10-4229-8C07-8E3151E8F62D}" srcOrd="0" destOrd="3" presId="urn:microsoft.com/office/officeart/2005/8/layout/arrow6"/>
    <dgm:cxn modelId="{9B542586-CA9B-4410-A474-46DF76A0972C}" type="presOf" srcId="{A071D13A-CF16-4F1D-945E-E7E39DC9B21A}" destId="{34CEE639-EC10-4229-8C07-8E3151E8F62D}" srcOrd="0" destOrd="4" presId="urn:microsoft.com/office/officeart/2005/8/layout/arrow6"/>
    <dgm:cxn modelId="{3D511D18-AEBA-4783-AD5E-5AE179A71740}" srcId="{0409F6D6-1E8B-4239-A476-69EABCD89155}" destId="{32AB2227-A451-4BB4-9207-8A0E6058D22C}" srcOrd="2" destOrd="0" parTransId="{A35783FD-455E-4C1F-B5C8-F5A81764ED23}" sibTransId="{4A615EBB-A771-4C6B-913B-4C2816AA18E7}"/>
    <dgm:cxn modelId="{9E1BDD18-DFC8-49B6-BB16-AC30680473B2}" type="presOf" srcId="{9A053D0A-23D4-499D-9400-AE56C7F5D016}" destId="{34CEE639-EC10-4229-8C07-8E3151E8F62D}" srcOrd="0" destOrd="2" presId="urn:microsoft.com/office/officeart/2005/8/layout/arrow6"/>
    <dgm:cxn modelId="{181785D5-0FCA-4C97-92A3-821CA12C7672}" srcId="{3555B3E4-7B5A-4193-8899-E317A9E5CB57}" destId="{A071D13A-CF16-4F1D-945E-E7E39DC9B21A}" srcOrd="3" destOrd="0" parTransId="{CC8FA4F6-A851-4AD5-A3FC-941FAC58BF72}" sibTransId="{30401674-7BF9-492C-A2AF-51AB13582F52}"/>
    <dgm:cxn modelId="{151C837B-5E20-4842-B324-994737A7428B}" srcId="{3555B3E4-7B5A-4193-8899-E317A9E5CB57}" destId="{D4B729A1-61BB-4730-8402-9FB8A777EDC3}" srcOrd="0" destOrd="0" parTransId="{D1437217-E82D-4780-8136-55BED15FD340}" sibTransId="{9EDE6D2D-3C0B-4494-AB97-D8A47DB173C8}"/>
    <dgm:cxn modelId="{6633121D-D597-4CBC-9DA5-227A4C3669F3}" srcId="{BA94C088-82DC-4F77-A46C-06936E974AC6}" destId="{3555B3E4-7B5A-4193-8899-E317A9E5CB57}" srcOrd="0" destOrd="0" parTransId="{E4A969F5-7D4D-4F75-8B7C-2C4E3FE4A80C}" sibTransId="{213EE1DC-E3F1-4951-9215-F114001C12D7}"/>
    <dgm:cxn modelId="{6FEEB3C0-E452-4910-AA7E-6CF7027BAC0A}" type="presOf" srcId="{5E0217CD-C1A7-4C2D-B8E5-E87E6AC18FB7}" destId="{D07BA5D4-4A55-4B6F-8DCF-CDFD5A556AEA}" srcOrd="0" destOrd="2" presId="urn:microsoft.com/office/officeart/2005/8/layout/arrow6"/>
    <dgm:cxn modelId="{E91BB554-3BB5-4479-9954-6EBCE58800F5}" srcId="{3555B3E4-7B5A-4193-8899-E317A9E5CB57}" destId="{8658FA90-4A34-4098-AEAA-780C330F2150}" srcOrd="2" destOrd="0" parTransId="{2FE9E26A-9202-4DC6-BE53-BF0D5BB836DA}" sibTransId="{837ED2BA-2B31-46D6-BEB2-0F344F971BB5}"/>
    <dgm:cxn modelId="{E510FA42-F718-49AB-854F-1CBF97A609BA}" type="presOf" srcId="{0409F6D6-1E8B-4239-A476-69EABCD89155}" destId="{D07BA5D4-4A55-4B6F-8DCF-CDFD5A556AEA}" srcOrd="0" destOrd="0" presId="urn:microsoft.com/office/officeart/2005/8/layout/arrow6"/>
    <dgm:cxn modelId="{F8E3002B-72A0-4195-ABC8-30F7FEFFDB43}" type="presOf" srcId="{32AB2227-A451-4BB4-9207-8A0E6058D22C}" destId="{D07BA5D4-4A55-4B6F-8DCF-CDFD5A556AEA}" srcOrd="0" destOrd="3" presId="urn:microsoft.com/office/officeart/2005/8/layout/arrow6"/>
    <dgm:cxn modelId="{7971A720-8008-4DBD-B3D8-2E809CF780FF}" srcId="{BA94C088-82DC-4F77-A46C-06936E974AC6}" destId="{0409F6D6-1E8B-4239-A476-69EABCD89155}" srcOrd="1" destOrd="0" parTransId="{4BD43D21-32B8-4F6A-B1E2-FAF1A12C24A8}" sibTransId="{A7BA2DAD-4C2B-449B-9940-19DD08DB6691}"/>
    <dgm:cxn modelId="{B0DACF8A-2385-4F56-BF8D-E48672984832}" type="presParOf" srcId="{1364D90B-1FEB-41D5-B120-B56CE52629C2}" destId="{F4101432-4442-4DF9-98AC-8D80B961D88C}" srcOrd="0" destOrd="0" presId="urn:microsoft.com/office/officeart/2005/8/layout/arrow6"/>
    <dgm:cxn modelId="{2F45D5EF-27D2-4FB2-B6DA-3A742964A4B8}" type="presParOf" srcId="{1364D90B-1FEB-41D5-B120-B56CE52629C2}" destId="{34CEE639-EC10-4229-8C07-8E3151E8F62D}" srcOrd="1" destOrd="0" presId="urn:microsoft.com/office/officeart/2005/8/layout/arrow6"/>
    <dgm:cxn modelId="{97381161-D6D5-423C-9A9E-FB38C85C9055}" type="presParOf" srcId="{1364D90B-1FEB-41D5-B120-B56CE52629C2}" destId="{D07BA5D4-4A55-4B6F-8DCF-CDFD5A556AE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06C196-EBAE-4111-A542-4F61A8DB880E}" type="doc">
      <dgm:prSet loTypeId="urn:microsoft.com/office/officeart/2005/8/layout/vList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E9634BC7-521F-4A93-B7B1-41974833E647}">
      <dgm:prSet custT="1"/>
      <dgm:spPr/>
      <dgm:t>
        <a:bodyPr/>
        <a:lstStyle/>
        <a:p>
          <a:pPr rtl="0"/>
          <a:r>
            <a:rPr lang="es-AR" sz="2200" dirty="0" smtClean="0"/>
            <a:t>Características similares al ACP</a:t>
          </a:r>
          <a:endParaRPr lang="es-AR" sz="2200" dirty="0"/>
        </a:p>
      </dgm:t>
    </dgm:pt>
    <dgm:pt modelId="{66790AF5-79E6-4059-876F-EAAB09674D3B}" type="parTrans" cxnId="{2A9EFF85-2D26-408F-8883-8967BF084080}">
      <dgm:prSet/>
      <dgm:spPr/>
      <dgm:t>
        <a:bodyPr/>
        <a:lstStyle/>
        <a:p>
          <a:endParaRPr lang="es-AR" sz="2200"/>
        </a:p>
      </dgm:t>
    </dgm:pt>
    <dgm:pt modelId="{0EF771BE-9621-4DFE-9753-8CF71DAC3735}" type="sibTrans" cxnId="{2A9EFF85-2D26-408F-8883-8967BF084080}">
      <dgm:prSet/>
      <dgm:spPr/>
      <dgm:t>
        <a:bodyPr/>
        <a:lstStyle/>
        <a:p>
          <a:endParaRPr lang="es-AR" sz="2200"/>
        </a:p>
      </dgm:t>
    </dgm:pt>
    <dgm:pt modelId="{42511241-7965-451F-A548-86A63B8E0F1F}">
      <dgm:prSet custT="1"/>
      <dgm:spPr/>
      <dgm:t>
        <a:bodyPr/>
        <a:lstStyle/>
        <a:p>
          <a:pPr rtl="0"/>
          <a:r>
            <a:rPr lang="es-AR" sz="2200" dirty="0" smtClean="0"/>
            <a:t>Transparencia en licitaciones públicas</a:t>
          </a:r>
          <a:endParaRPr lang="es-AR" sz="2200" dirty="0"/>
        </a:p>
      </dgm:t>
    </dgm:pt>
    <dgm:pt modelId="{56143CD8-E30F-40CD-A863-C13C4D84E7A8}" type="parTrans" cxnId="{463B710B-9479-483A-8C3C-22A67B846ECF}">
      <dgm:prSet/>
      <dgm:spPr/>
      <dgm:t>
        <a:bodyPr/>
        <a:lstStyle/>
        <a:p>
          <a:endParaRPr lang="es-AR" sz="2200"/>
        </a:p>
      </dgm:t>
    </dgm:pt>
    <dgm:pt modelId="{B32C9DDF-6D45-4027-BF4B-B18E6B86E64E}" type="sibTrans" cxnId="{463B710B-9479-483A-8C3C-22A67B846ECF}">
      <dgm:prSet/>
      <dgm:spPr/>
      <dgm:t>
        <a:bodyPr/>
        <a:lstStyle/>
        <a:p>
          <a:endParaRPr lang="es-AR" sz="2200"/>
        </a:p>
      </dgm:t>
    </dgm:pt>
    <dgm:pt modelId="{06C87376-07EF-4F98-A8BC-7169A812E871}">
      <dgm:prSet custT="1"/>
      <dgm:spPr/>
      <dgm:t>
        <a:bodyPr/>
        <a:lstStyle/>
        <a:p>
          <a:pPr rtl="0"/>
          <a:r>
            <a:rPr lang="es-AR" sz="2200" smtClean="0"/>
            <a:t>Trato nacional y no discriminación</a:t>
          </a:r>
          <a:endParaRPr lang="es-AR" sz="2200"/>
        </a:p>
      </dgm:t>
    </dgm:pt>
    <dgm:pt modelId="{90FFC28B-3D4C-460C-9D22-893C7D3DDC19}" type="parTrans" cxnId="{B6F7697F-1973-42A6-9B68-5C4A589E0B3E}">
      <dgm:prSet/>
      <dgm:spPr/>
      <dgm:t>
        <a:bodyPr/>
        <a:lstStyle/>
        <a:p>
          <a:endParaRPr lang="es-AR" sz="2200"/>
        </a:p>
      </dgm:t>
    </dgm:pt>
    <dgm:pt modelId="{E57F4C4D-8ED5-42EA-AA1D-26F5B9D85115}" type="sibTrans" cxnId="{B6F7697F-1973-42A6-9B68-5C4A589E0B3E}">
      <dgm:prSet/>
      <dgm:spPr/>
      <dgm:t>
        <a:bodyPr/>
        <a:lstStyle/>
        <a:p>
          <a:endParaRPr lang="es-AR" sz="2200"/>
        </a:p>
      </dgm:t>
    </dgm:pt>
    <dgm:pt modelId="{D9AF8EE6-BDFB-4EF8-9106-637EE521F0F6}">
      <dgm:prSet custT="1"/>
      <dgm:spPr/>
      <dgm:t>
        <a:bodyPr/>
        <a:lstStyle/>
        <a:p>
          <a:pPr rtl="0"/>
          <a:r>
            <a:rPr lang="es-AR" sz="2200" smtClean="0"/>
            <a:t>Especifican:</a:t>
          </a:r>
          <a:endParaRPr lang="es-AR" sz="2200"/>
        </a:p>
      </dgm:t>
    </dgm:pt>
    <dgm:pt modelId="{416D02ED-F7AE-4DD6-8C3F-3F660D6A598F}" type="parTrans" cxnId="{15920BC0-A1D1-4E89-8CE4-FDCAA811B444}">
      <dgm:prSet/>
      <dgm:spPr/>
      <dgm:t>
        <a:bodyPr/>
        <a:lstStyle/>
        <a:p>
          <a:endParaRPr lang="es-AR" sz="2200"/>
        </a:p>
      </dgm:t>
    </dgm:pt>
    <dgm:pt modelId="{9F59C35B-F660-4583-8094-56D17A0AC61B}" type="sibTrans" cxnId="{15920BC0-A1D1-4E89-8CE4-FDCAA811B444}">
      <dgm:prSet/>
      <dgm:spPr/>
      <dgm:t>
        <a:bodyPr/>
        <a:lstStyle/>
        <a:p>
          <a:endParaRPr lang="es-AR" sz="2200"/>
        </a:p>
      </dgm:t>
    </dgm:pt>
    <dgm:pt modelId="{C1BA2EA5-0E45-44A3-85CB-E3746AC425A4}">
      <dgm:prSet custT="1"/>
      <dgm:spPr/>
      <dgm:t>
        <a:bodyPr/>
        <a:lstStyle/>
        <a:p>
          <a:pPr rtl="0"/>
          <a:r>
            <a:rPr lang="es-AR" sz="1800" dirty="0" smtClean="0"/>
            <a:t>Niveles de gobierno y entidades alcanzadas por el acuerdo</a:t>
          </a:r>
          <a:endParaRPr lang="es-AR" sz="1800" dirty="0"/>
        </a:p>
      </dgm:t>
    </dgm:pt>
    <dgm:pt modelId="{EBFE7655-57B5-4C64-BABF-9CE375CBF94B}" type="parTrans" cxnId="{C0D13F33-6A30-4225-9BFF-0660D6D83F8A}">
      <dgm:prSet/>
      <dgm:spPr/>
      <dgm:t>
        <a:bodyPr/>
        <a:lstStyle/>
        <a:p>
          <a:endParaRPr lang="es-AR" sz="2200"/>
        </a:p>
      </dgm:t>
    </dgm:pt>
    <dgm:pt modelId="{9128BF33-9F58-4FE5-8D09-4E7A9D87087D}" type="sibTrans" cxnId="{C0D13F33-6A30-4225-9BFF-0660D6D83F8A}">
      <dgm:prSet/>
      <dgm:spPr/>
      <dgm:t>
        <a:bodyPr/>
        <a:lstStyle/>
        <a:p>
          <a:endParaRPr lang="es-AR" sz="2200"/>
        </a:p>
      </dgm:t>
    </dgm:pt>
    <dgm:pt modelId="{4568D2C9-AF3D-4E2A-B6F3-4ED9B2B9E033}">
      <dgm:prSet custT="1"/>
      <dgm:spPr/>
      <dgm:t>
        <a:bodyPr/>
        <a:lstStyle/>
        <a:p>
          <a:pPr rtl="0"/>
          <a:r>
            <a:rPr lang="es-AR" sz="1800" dirty="0" smtClean="0"/>
            <a:t>Listas de exclusión </a:t>
          </a:r>
          <a:endParaRPr lang="es-AR" sz="1800" dirty="0"/>
        </a:p>
      </dgm:t>
    </dgm:pt>
    <dgm:pt modelId="{ADD16E8F-EC0A-44DC-8E66-1F7F89E7B577}" type="parTrans" cxnId="{1F591CFF-62B6-4E77-9EF3-96046F6A44CB}">
      <dgm:prSet/>
      <dgm:spPr/>
      <dgm:t>
        <a:bodyPr/>
        <a:lstStyle/>
        <a:p>
          <a:endParaRPr lang="es-AR" sz="2200"/>
        </a:p>
      </dgm:t>
    </dgm:pt>
    <dgm:pt modelId="{66DC41F8-CE7D-4790-B0B7-F03106BC95BA}" type="sibTrans" cxnId="{1F591CFF-62B6-4E77-9EF3-96046F6A44CB}">
      <dgm:prSet/>
      <dgm:spPr/>
      <dgm:t>
        <a:bodyPr/>
        <a:lstStyle/>
        <a:p>
          <a:endParaRPr lang="es-AR" sz="2200"/>
        </a:p>
      </dgm:t>
    </dgm:pt>
    <dgm:pt modelId="{4A847DF7-20CF-482D-B172-EE163FBA8870}">
      <dgm:prSet custT="1"/>
      <dgm:spPr/>
      <dgm:t>
        <a:bodyPr/>
        <a:lstStyle/>
        <a:p>
          <a:pPr rtl="0"/>
          <a:r>
            <a:rPr lang="es-AR" sz="1800" dirty="0" smtClean="0"/>
            <a:t>Umbrales de aplicación</a:t>
          </a:r>
          <a:endParaRPr lang="es-AR" sz="1800" dirty="0"/>
        </a:p>
      </dgm:t>
    </dgm:pt>
    <dgm:pt modelId="{A29BCC5E-6DD7-4A6F-8617-E33CC6045193}" type="parTrans" cxnId="{77D68DCB-A6D6-4154-9CBA-8810FFE65AAB}">
      <dgm:prSet/>
      <dgm:spPr/>
      <dgm:t>
        <a:bodyPr/>
        <a:lstStyle/>
        <a:p>
          <a:endParaRPr lang="es-AR" sz="2200"/>
        </a:p>
      </dgm:t>
    </dgm:pt>
    <dgm:pt modelId="{F04EE30C-4A39-4939-B2D8-B0231E72A61B}" type="sibTrans" cxnId="{77D68DCB-A6D6-4154-9CBA-8810FFE65AAB}">
      <dgm:prSet/>
      <dgm:spPr/>
      <dgm:t>
        <a:bodyPr/>
        <a:lstStyle/>
        <a:p>
          <a:endParaRPr lang="es-AR" sz="2200"/>
        </a:p>
      </dgm:t>
    </dgm:pt>
    <dgm:pt modelId="{AD8D7BDE-2735-4AEC-BFB6-CFD9C99C29B3}" type="pres">
      <dgm:prSet presAssocID="{DA06C196-EBAE-4111-A542-4F61A8DB88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A9B9460-5589-40CF-87CE-C81340A15A7A}" type="pres">
      <dgm:prSet presAssocID="{E9634BC7-521F-4A93-B7B1-41974833E647}" presName="parentText" presStyleLbl="node1" presStyleIdx="0" presStyleCnt="4" custScaleY="4821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CA722C-0568-4795-B7FF-6CF56C69C29B}" type="pres">
      <dgm:prSet presAssocID="{0EF771BE-9621-4DFE-9753-8CF71DAC3735}" presName="spacer" presStyleCnt="0"/>
      <dgm:spPr/>
    </dgm:pt>
    <dgm:pt modelId="{59FE05D2-1BD4-4233-96B2-30B080E9E64C}" type="pres">
      <dgm:prSet presAssocID="{42511241-7965-451F-A548-86A63B8E0F1F}" presName="parentText" presStyleLbl="node1" presStyleIdx="1" presStyleCnt="4" custScaleY="4271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916AAFF-2A01-4AE1-A9CB-7E8EFC350F37}" type="pres">
      <dgm:prSet presAssocID="{B32C9DDF-6D45-4027-BF4B-B18E6B86E64E}" presName="spacer" presStyleCnt="0"/>
      <dgm:spPr/>
    </dgm:pt>
    <dgm:pt modelId="{2E80DEB6-E766-4D21-A214-A94C2A7F2ACF}" type="pres">
      <dgm:prSet presAssocID="{06C87376-07EF-4F98-A8BC-7169A812E871}" presName="parentText" presStyleLbl="node1" presStyleIdx="2" presStyleCnt="4" custScaleY="41634" custLinFactNeighborY="-3326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3CEFF01-7627-4D74-95D3-3B5F12EC887E}" type="pres">
      <dgm:prSet presAssocID="{E57F4C4D-8ED5-42EA-AA1D-26F5B9D85115}" presName="spacer" presStyleCnt="0"/>
      <dgm:spPr/>
    </dgm:pt>
    <dgm:pt modelId="{BA47C527-E0A0-41EE-967D-90F650C9AB0B}" type="pres">
      <dgm:prSet presAssocID="{D9AF8EE6-BDFB-4EF8-9106-637EE521F0F6}" presName="parentText" presStyleLbl="node1" presStyleIdx="3" presStyleCnt="4" custScaleY="40604" custLinFactNeighborY="-979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64612F-1416-4A60-AA4C-B52342F9E930}" type="pres">
      <dgm:prSet presAssocID="{D9AF8EE6-BDFB-4EF8-9106-637EE521F0F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418CE28-5C21-46D1-916F-F3E5110E67A3}" type="presOf" srcId="{4568D2C9-AF3D-4E2A-B6F3-4ED9B2B9E033}" destId="{CC64612F-1416-4A60-AA4C-B52342F9E930}" srcOrd="0" destOrd="1" presId="urn:microsoft.com/office/officeart/2005/8/layout/vList2"/>
    <dgm:cxn modelId="{ED191D5F-F78C-4A11-9B3F-833CDB3BB7F7}" type="presOf" srcId="{DA06C196-EBAE-4111-A542-4F61A8DB880E}" destId="{AD8D7BDE-2735-4AEC-BFB6-CFD9C99C29B3}" srcOrd="0" destOrd="0" presId="urn:microsoft.com/office/officeart/2005/8/layout/vList2"/>
    <dgm:cxn modelId="{2A9EFF85-2D26-408F-8883-8967BF084080}" srcId="{DA06C196-EBAE-4111-A542-4F61A8DB880E}" destId="{E9634BC7-521F-4A93-B7B1-41974833E647}" srcOrd="0" destOrd="0" parTransId="{66790AF5-79E6-4059-876F-EAAB09674D3B}" sibTransId="{0EF771BE-9621-4DFE-9753-8CF71DAC3735}"/>
    <dgm:cxn modelId="{1F591CFF-62B6-4E77-9EF3-96046F6A44CB}" srcId="{D9AF8EE6-BDFB-4EF8-9106-637EE521F0F6}" destId="{4568D2C9-AF3D-4E2A-B6F3-4ED9B2B9E033}" srcOrd="1" destOrd="0" parTransId="{ADD16E8F-EC0A-44DC-8E66-1F7F89E7B577}" sibTransId="{66DC41F8-CE7D-4790-B0B7-F03106BC95BA}"/>
    <dgm:cxn modelId="{B6F7697F-1973-42A6-9B68-5C4A589E0B3E}" srcId="{DA06C196-EBAE-4111-A542-4F61A8DB880E}" destId="{06C87376-07EF-4F98-A8BC-7169A812E871}" srcOrd="2" destOrd="0" parTransId="{90FFC28B-3D4C-460C-9D22-893C7D3DDC19}" sibTransId="{E57F4C4D-8ED5-42EA-AA1D-26F5B9D85115}"/>
    <dgm:cxn modelId="{E422BE40-8B9D-4B9D-9792-CC4A33E37922}" type="presOf" srcId="{4A847DF7-20CF-482D-B172-EE163FBA8870}" destId="{CC64612F-1416-4A60-AA4C-B52342F9E930}" srcOrd="0" destOrd="2" presId="urn:microsoft.com/office/officeart/2005/8/layout/vList2"/>
    <dgm:cxn modelId="{30B8A526-C8BA-4350-940D-322646869244}" type="presOf" srcId="{E9634BC7-521F-4A93-B7B1-41974833E647}" destId="{4A9B9460-5589-40CF-87CE-C81340A15A7A}" srcOrd="0" destOrd="0" presId="urn:microsoft.com/office/officeart/2005/8/layout/vList2"/>
    <dgm:cxn modelId="{9F4CB9C3-42BC-45BB-BF52-B6B3B6BB79D9}" type="presOf" srcId="{06C87376-07EF-4F98-A8BC-7169A812E871}" destId="{2E80DEB6-E766-4D21-A214-A94C2A7F2ACF}" srcOrd="0" destOrd="0" presId="urn:microsoft.com/office/officeart/2005/8/layout/vList2"/>
    <dgm:cxn modelId="{463B710B-9479-483A-8C3C-22A67B846ECF}" srcId="{DA06C196-EBAE-4111-A542-4F61A8DB880E}" destId="{42511241-7965-451F-A548-86A63B8E0F1F}" srcOrd="1" destOrd="0" parTransId="{56143CD8-E30F-40CD-A863-C13C4D84E7A8}" sibTransId="{B32C9DDF-6D45-4027-BF4B-B18E6B86E64E}"/>
    <dgm:cxn modelId="{8551FDC3-125E-45F3-ADB2-9936BB51BF21}" type="presOf" srcId="{C1BA2EA5-0E45-44A3-85CB-E3746AC425A4}" destId="{CC64612F-1416-4A60-AA4C-B52342F9E930}" srcOrd="0" destOrd="0" presId="urn:microsoft.com/office/officeart/2005/8/layout/vList2"/>
    <dgm:cxn modelId="{4627FF24-AF56-44EB-B75F-32DBD207E932}" type="presOf" srcId="{D9AF8EE6-BDFB-4EF8-9106-637EE521F0F6}" destId="{BA47C527-E0A0-41EE-967D-90F650C9AB0B}" srcOrd="0" destOrd="0" presId="urn:microsoft.com/office/officeart/2005/8/layout/vList2"/>
    <dgm:cxn modelId="{15920BC0-A1D1-4E89-8CE4-FDCAA811B444}" srcId="{DA06C196-EBAE-4111-A542-4F61A8DB880E}" destId="{D9AF8EE6-BDFB-4EF8-9106-637EE521F0F6}" srcOrd="3" destOrd="0" parTransId="{416D02ED-F7AE-4DD6-8C3F-3F660D6A598F}" sibTransId="{9F59C35B-F660-4583-8094-56D17A0AC61B}"/>
    <dgm:cxn modelId="{161A382F-D8C2-43DB-91DD-9540B98623E1}" type="presOf" srcId="{42511241-7965-451F-A548-86A63B8E0F1F}" destId="{59FE05D2-1BD4-4233-96B2-30B080E9E64C}" srcOrd="0" destOrd="0" presId="urn:microsoft.com/office/officeart/2005/8/layout/vList2"/>
    <dgm:cxn modelId="{77D68DCB-A6D6-4154-9CBA-8810FFE65AAB}" srcId="{D9AF8EE6-BDFB-4EF8-9106-637EE521F0F6}" destId="{4A847DF7-20CF-482D-B172-EE163FBA8870}" srcOrd="2" destOrd="0" parTransId="{A29BCC5E-6DD7-4A6F-8617-E33CC6045193}" sibTransId="{F04EE30C-4A39-4939-B2D8-B0231E72A61B}"/>
    <dgm:cxn modelId="{C0D13F33-6A30-4225-9BFF-0660D6D83F8A}" srcId="{D9AF8EE6-BDFB-4EF8-9106-637EE521F0F6}" destId="{C1BA2EA5-0E45-44A3-85CB-E3746AC425A4}" srcOrd="0" destOrd="0" parTransId="{EBFE7655-57B5-4C64-BABF-9CE375CBF94B}" sibTransId="{9128BF33-9F58-4FE5-8D09-4E7A9D87087D}"/>
    <dgm:cxn modelId="{E47B4787-BD05-46B5-88C5-3AB16C38657D}" type="presParOf" srcId="{AD8D7BDE-2735-4AEC-BFB6-CFD9C99C29B3}" destId="{4A9B9460-5589-40CF-87CE-C81340A15A7A}" srcOrd="0" destOrd="0" presId="urn:microsoft.com/office/officeart/2005/8/layout/vList2"/>
    <dgm:cxn modelId="{4C0E3E37-5A41-4A08-8257-34CD51D10B8F}" type="presParOf" srcId="{AD8D7BDE-2735-4AEC-BFB6-CFD9C99C29B3}" destId="{9ACA722C-0568-4795-B7FF-6CF56C69C29B}" srcOrd="1" destOrd="0" presId="urn:microsoft.com/office/officeart/2005/8/layout/vList2"/>
    <dgm:cxn modelId="{FC8B7867-3E92-4080-A883-53EE0349406E}" type="presParOf" srcId="{AD8D7BDE-2735-4AEC-BFB6-CFD9C99C29B3}" destId="{59FE05D2-1BD4-4233-96B2-30B080E9E64C}" srcOrd="2" destOrd="0" presId="urn:microsoft.com/office/officeart/2005/8/layout/vList2"/>
    <dgm:cxn modelId="{297227A2-F4E6-4015-9D2D-37182363D304}" type="presParOf" srcId="{AD8D7BDE-2735-4AEC-BFB6-CFD9C99C29B3}" destId="{1916AAFF-2A01-4AE1-A9CB-7E8EFC350F37}" srcOrd="3" destOrd="0" presId="urn:microsoft.com/office/officeart/2005/8/layout/vList2"/>
    <dgm:cxn modelId="{2507781B-082E-4A4A-A71D-F10797793983}" type="presParOf" srcId="{AD8D7BDE-2735-4AEC-BFB6-CFD9C99C29B3}" destId="{2E80DEB6-E766-4D21-A214-A94C2A7F2ACF}" srcOrd="4" destOrd="0" presId="urn:microsoft.com/office/officeart/2005/8/layout/vList2"/>
    <dgm:cxn modelId="{56C29CDA-B835-4F56-8935-F26F1FB885B8}" type="presParOf" srcId="{AD8D7BDE-2735-4AEC-BFB6-CFD9C99C29B3}" destId="{E3CEFF01-7627-4D74-95D3-3B5F12EC887E}" srcOrd="5" destOrd="0" presId="urn:microsoft.com/office/officeart/2005/8/layout/vList2"/>
    <dgm:cxn modelId="{4641C7F7-83E5-427F-AE56-6928BACDCB36}" type="presParOf" srcId="{AD8D7BDE-2735-4AEC-BFB6-CFD9C99C29B3}" destId="{BA47C527-E0A0-41EE-967D-90F650C9AB0B}" srcOrd="6" destOrd="0" presId="urn:microsoft.com/office/officeart/2005/8/layout/vList2"/>
    <dgm:cxn modelId="{B1E885A7-6D1D-4E51-9E72-B95E49DACEF5}" type="presParOf" srcId="{AD8D7BDE-2735-4AEC-BFB6-CFD9C99C29B3}" destId="{CC64612F-1416-4A60-AA4C-B52342F9E93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84B53F-3666-4CF0-B0A5-C45B215A5965}" type="doc">
      <dgm:prSet loTypeId="urn:microsoft.com/office/officeart/2009/layout/ReverseList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FD633D10-1851-4009-AB50-69A5C5A91B40}">
      <dgm:prSet phldrT="[Texto]" custT="1"/>
      <dgm:spPr/>
      <dgm:t>
        <a:bodyPr/>
        <a:lstStyle/>
        <a:p>
          <a:pPr algn="ctr"/>
          <a:r>
            <a:rPr lang="es-A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Características similares</a:t>
          </a:r>
          <a:endParaRPr lang="es-AR" sz="2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CE2FC4-F68C-4127-8546-B83CF4AAD274}" type="parTrans" cxnId="{D6D415EE-754F-48D1-95F8-3D1B13FDE225}">
      <dgm:prSet/>
      <dgm:spPr/>
      <dgm:t>
        <a:bodyPr/>
        <a:lstStyle/>
        <a:p>
          <a:endParaRPr lang="es-AR" sz="2000"/>
        </a:p>
      </dgm:t>
    </dgm:pt>
    <dgm:pt modelId="{4597A3B8-40F8-4728-99F7-B6D06BEE0617}" type="sibTrans" cxnId="{D6D415EE-754F-48D1-95F8-3D1B13FDE225}">
      <dgm:prSet/>
      <dgm:spPr/>
      <dgm:t>
        <a:bodyPr/>
        <a:lstStyle/>
        <a:p>
          <a:endParaRPr lang="es-AR" sz="2000"/>
        </a:p>
      </dgm:t>
    </dgm:pt>
    <dgm:pt modelId="{FD92C86F-D77B-4DDC-A694-7AE98CB15C5F}">
      <dgm:prSet phldrT="[Texto]" custT="1"/>
      <dgm:spPr/>
      <dgm:t>
        <a:bodyPr/>
        <a:lstStyle/>
        <a:p>
          <a:pPr algn="ctr"/>
          <a:r>
            <a:rPr lang="es-A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Ventajas de acuerdos regionales</a:t>
          </a:r>
          <a:endParaRPr lang="es-AR" sz="2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B8EB54-961B-488F-A18B-2FBB86452135}" type="parTrans" cxnId="{EC1FD190-AE1E-4164-BB40-B31AB9A23185}">
      <dgm:prSet/>
      <dgm:spPr/>
      <dgm:t>
        <a:bodyPr/>
        <a:lstStyle/>
        <a:p>
          <a:endParaRPr lang="es-AR" sz="2000"/>
        </a:p>
      </dgm:t>
    </dgm:pt>
    <dgm:pt modelId="{026C5422-1B20-46ED-8C50-F4384BFAFF32}" type="sibTrans" cxnId="{EC1FD190-AE1E-4164-BB40-B31AB9A23185}">
      <dgm:prSet/>
      <dgm:spPr/>
      <dgm:t>
        <a:bodyPr/>
        <a:lstStyle/>
        <a:p>
          <a:endParaRPr lang="es-AR" sz="2000"/>
        </a:p>
      </dgm:t>
    </dgm:pt>
    <dgm:pt modelId="{199BC7C2-A170-459A-A1D7-2DE3D0BD1525}">
      <dgm:prSet phldrT="[Texto]" custT="1"/>
      <dgm:spPr/>
      <dgm:t>
        <a:bodyPr/>
        <a:lstStyle/>
        <a:p>
          <a:pPr algn="l"/>
          <a:r>
            <a:rPr lang="es-AR" sz="2000" dirty="0" smtClean="0"/>
            <a:t>Alcance limitado (cantidad de países, compromisos asumidos, umbrales). </a:t>
          </a:r>
          <a:endParaRPr lang="es-AR" sz="2000" dirty="0"/>
        </a:p>
      </dgm:t>
    </dgm:pt>
    <dgm:pt modelId="{4C05896B-F296-49B1-A7C2-0E2F60878F80}" type="parTrans" cxnId="{9885850B-6A6A-4B30-9C88-43BAAE19C7F9}">
      <dgm:prSet/>
      <dgm:spPr/>
      <dgm:t>
        <a:bodyPr/>
        <a:lstStyle/>
        <a:p>
          <a:endParaRPr lang="es-AR" sz="2000"/>
        </a:p>
      </dgm:t>
    </dgm:pt>
    <dgm:pt modelId="{06AA97D5-3896-456A-8AFD-B5EEEBC4BCD2}" type="sibTrans" cxnId="{9885850B-6A6A-4B30-9C88-43BAAE19C7F9}">
      <dgm:prSet/>
      <dgm:spPr/>
      <dgm:t>
        <a:bodyPr/>
        <a:lstStyle/>
        <a:p>
          <a:endParaRPr lang="es-AR" sz="2000"/>
        </a:p>
      </dgm:t>
    </dgm:pt>
    <dgm:pt modelId="{FB9AAC5F-DCBD-4926-B7E3-A52B09DC4D7E}">
      <dgm:prSet phldrT="[Texto]" custT="1"/>
      <dgm:spPr/>
      <dgm:t>
        <a:bodyPr/>
        <a:lstStyle/>
        <a:p>
          <a:pPr algn="l"/>
          <a:r>
            <a:rPr lang="es-AR" sz="2000" dirty="0" smtClean="0"/>
            <a:t>Similar alcance de trato nacional.</a:t>
          </a:r>
          <a:endParaRPr lang="es-AR" sz="2000" dirty="0"/>
        </a:p>
      </dgm:t>
    </dgm:pt>
    <dgm:pt modelId="{483DF99E-8B78-4AEE-9312-D688D6A126C6}" type="parTrans" cxnId="{FFAAA5C9-40D1-4794-A70B-6B9CB9EE0136}">
      <dgm:prSet/>
      <dgm:spPr/>
      <dgm:t>
        <a:bodyPr/>
        <a:lstStyle/>
        <a:p>
          <a:endParaRPr lang="es-AR" sz="2000"/>
        </a:p>
      </dgm:t>
    </dgm:pt>
    <dgm:pt modelId="{EDF0BC4D-6E09-4926-83ED-274F34B40DFD}" type="sibTrans" cxnId="{FFAAA5C9-40D1-4794-A70B-6B9CB9EE0136}">
      <dgm:prSet/>
      <dgm:spPr/>
      <dgm:t>
        <a:bodyPr/>
        <a:lstStyle/>
        <a:p>
          <a:endParaRPr lang="es-AR" sz="2000"/>
        </a:p>
      </dgm:t>
    </dgm:pt>
    <dgm:pt modelId="{9D78E8A2-CB22-484B-90B9-914CEE2C00FB}">
      <dgm:prSet phldrT="[Texto]" custT="1"/>
      <dgm:spPr/>
      <dgm:t>
        <a:bodyPr/>
        <a:lstStyle/>
        <a:p>
          <a:pPr algn="l"/>
          <a:r>
            <a:rPr lang="es-AR" sz="2000" dirty="0" smtClean="0"/>
            <a:t>Negociación bilateral. </a:t>
          </a:r>
          <a:endParaRPr lang="es-AR" sz="2000" dirty="0"/>
        </a:p>
      </dgm:t>
    </dgm:pt>
    <dgm:pt modelId="{9AE5A317-302F-4A88-93D9-37CCDAAEB94D}" type="parTrans" cxnId="{0F85DC7D-E401-40C2-9F33-6540B6927324}">
      <dgm:prSet/>
      <dgm:spPr/>
      <dgm:t>
        <a:bodyPr/>
        <a:lstStyle/>
        <a:p>
          <a:endParaRPr lang="es-AR" sz="2000"/>
        </a:p>
      </dgm:t>
    </dgm:pt>
    <dgm:pt modelId="{AFAE8425-C94D-4DFD-8B0F-76F5B21AA938}" type="sibTrans" cxnId="{0F85DC7D-E401-40C2-9F33-6540B6927324}">
      <dgm:prSet/>
      <dgm:spPr/>
      <dgm:t>
        <a:bodyPr/>
        <a:lstStyle/>
        <a:p>
          <a:endParaRPr lang="es-AR" sz="2000"/>
        </a:p>
      </dgm:t>
    </dgm:pt>
    <dgm:pt modelId="{92C519BD-71FA-48D0-9762-97459E71F3D5}">
      <dgm:prSet phldrT="[Texto]" custT="1"/>
      <dgm:spPr/>
      <dgm:t>
        <a:bodyPr/>
        <a:lstStyle/>
        <a:p>
          <a:pPr algn="l"/>
          <a:r>
            <a:rPr lang="es-AR" sz="2000" dirty="0" smtClean="0"/>
            <a:t>Umbrales menores facilitan participación de </a:t>
          </a:r>
          <a:r>
            <a:rPr lang="es-AR" sz="2000" dirty="0" err="1" smtClean="0"/>
            <a:t>PyMEs</a:t>
          </a:r>
          <a:r>
            <a:rPr lang="es-AR" sz="2000" dirty="0" smtClean="0"/>
            <a:t>.</a:t>
          </a:r>
          <a:endParaRPr lang="es-AR" sz="2000" dirty="0"/>
        </a:p>
      </dgm:t>
    </dgm:pt>
    <dgm:pt modelId="{5EE6D627-0E16-412E-9883-0F1B50A54973}" type="parTrans" cxnId="{2E8D4492-3DEE-4C4E-9D2F-B3098C6C6D93}">
      <dgm:prSet/>
      <dgm:spPr/>
      <dgm:t>
        <a:bodyPr/>
        <a:lstStyle/>
        <a:p>
          <a:endParaRPr lang="es-AR" sz="2000"/>
        </a:p>
      </dgm:t>
    </dgm:pt>
    <dgm:pt modelId="{462E041E-C245-46A0-8E18-62ECDC658F70}" type="sibTrans" cxnId="{2E8D4492-3DEE-4C4E-9D2F-B3098C6C6D93}">
      <dgm:prSet/>
      <dgm:spPr/>
      <dgm:t>
        <a:bodyPr/>
        <a:lstStyle/>
        <a:p>
          <a:endParaRPr lang="es-AR" sz="2000"/>
        </a:p>
      </dgm:t>
    </dgm:pt>
    <dgm:pt modelId="{53E1D093-A329-40E6-A2C6-A9A8048CD8B0}">
      <dgm:prSet phldrT="[Texto]" custT="1"/>
      <dgm:spPr/>
      <dgm:t>
        <a:bodyPr/>
        <a:lstStyle/>
        <a:p>
          <a:pPr algn="l"/>
          <a:r>
            <a:rPr lang="es-AR" sz="2000" dirty="0" smtClean="0"/>
            <a:t>CP es parte de acuerdo más amplio.</a:t>
          </a:r>
          <a:endParaRPr lang="es-AR" sz="2000" dirty="0"/>
        </a:p>
      </dgm:t>
    </dgm:pt>
    <dgm:pt modelId="{A91D1216-8BF3-48BB-94C8-AE766EFBCBC5}" type="parTrans" cxnId="{F799282F-B49E-48CE-B8EB-71AE018A8ECC}">
      <dgm:prSet/>
      <dgm:spPr/>
      <dgm:t>
        <a:bodyPr/>
        <a:lstStyle/>
        <a:p>
          <a:endParaRPr lang="es-AR" sz="2000"/>
        </a:p>
      </dgm:t>
    </dgm:pt>
    <dgm:pt modelId="{16CDD662-9D81-4EBF-A824-70ED10F85535}" type="sibTrans" cxnId="{F799282F-B49E-48CE-B8EB-71AE018A8ECC}">
      <dgm:prSet/>
      <dgm:spPr/>
      <dgm:t>
        <a:bodyPr/>
        <a:lstStyle/>
        <a:p>
          <a:endParaRPr lang="es-AR" sz="2000"/>
        </a:p>
      </dgm:t>
    </dgm:pt>
    <dgm:pt modelId="{FDA88772-E5AB-4E57-B457-B187BBC719E6}">
      <dgm:prSet phldrT="[Texto]" custT="1"/>
      <dgm:spPr/>
      <dgm:t>
        <a:bodyPr/>
        <a:lstStyle/>
        <a:p>
          <a:pPr algn="l"/>
          <a:endParaRPr lang="es-AR" sz="2000" dirty="0"/>
        </a:p>
      </dgm:t>
    </dgm:pt>
    <dgm:pt modelId="{BAC11392-DFB5-4682-9840-563459124BFF}" type="parTrans" cxnId="{5AC7F4F4-A4CA-44EC-84B6-65C6136B2A11}">
      <dgm:prSet/>
      <dgm:spPr/>
      <dgm:t>
        <a:bodyPr/>
        <a:lstStyle/>
        <a:p>
          <a:endParaRPr lang="es-AR" sz="2000"/>
        </a:p>
      </dgm:t>
    </dgm:pt>
    <dgm:pt modelId="{879C0B6E-71CF-4CC7-8792-3654D58692A3}" type="sibTrans" cxnId="{5AC7F4F4-A4CA-44EC-84B6-65C6136B2A11}">
      <dgm:prSet/>
      <dgm:spPr/>
      <dgm:t>
        <a:bodyPr/>
        <a:lstStyle/>
        <a:p>
          <a:endParaRPr lang="es-AR" sz="2000"/>
        </a:p>
      </dgm:t>
    </dgm:pt>
    <dgm:pt modelId="{28D76E13-0053-45CF-AAAB-0262A1BF5C62}">
      <dgm:prSet phldrT="[Texto]" custT="1"/>
      <dgm:spPr/>
      <dgm:t>
        <a:bodyPr/>
        <a:lstStyle/>
        <a:p>
          <a:pPr algn="l"/>
          <a:r>
            <a:rPr lang="es-AR" sz="2000" dirty="0" smtClean="0"/>
            <a:t>Mayor flexibilidad para implementación.</a:t>
          </a:r>
          <a:endParaRPr lang="es-AR" sz="2000" dirty="0"/>
        </a:p>
      </dgm:t>
    </dgm:pt>
    <dgm:pt modelId="{6E2709C3-8B4E-4D77-ACA1-51703883A2F9}" type="parTrans" cxnId="{47545330-12D4-4480-831B-3C3F6DC1DBF4}">
      <dgm:prSet/>
      <dgm:spPr/>
      <dgm:t>
        <a:bodyPr/>
        <a:lstStyle/>
        <a:p>
          <a:endParaRPr lang="es-AR" sz="2000"/>
        </a:p>
      </dgm:t>
    </dgm:pt>
    <dgm:pt modelId="{5CC2A83C-B171-42CB-B5D0-CBAB295B581F}" type="sibTrans" cxnId="{47545330-12D4-4480-831B-3C3F6DC1DBF4}">
      <dgm:prSet/>
      <dgm:spPr/>
      <dgm:t>
        <a:bodyPr/>
        <a:lstStyle/>
        <a:p>
          <a:endParaRPr lang="es-AR" sz="2000"/>
        </a:p>
      </dgm:t>
    </dgm:pt>
    <dgm:pt modelId="{67694CEF-8044-45EF-B389-94C81A8E47A8}">
      <dgm:prSet phldrT="[Texto]" custT="1"/>
      <dgm:spPr/>
      <dgm:t>
        <a:bodyPr/>
        <a:lstStyle/>
        <a:p>
          <a:pPr algn="l"/>
          <a:endParaRPr lang="es-AR" sz="2000" dirty="0"/>
        </a:p>
      </dgm:t>
    </dgm:pt>
    <dgm:pt modelId="{F320A900-4CF7-489E-8BFA-8DBEB4BF7F6B}" type="parTrans" cxnId="{045332B3-8C3C-4D25-B100-B8983C96D199}">
      <dgm:prSet/>
      <dgm:spPr/>
      <dgm:t>
        <a:bodyPr/>
        <a:lstStyle/>
        <a:p>
          <a:endParaRPr lang="es-AR" sz="2000"/>
        </a:p>
      </dgm:t>
    </dgm:pt>
    <dgm:pt modelId="{A720799D-5DA9-4A34-AD07-27C510FE7381}" type="sibTrans" cxnId="{045332B3-8C3C-4D25-B100-B8983C96D199}">
      <dgm:prSet/>
      <dgm:spPr/>
      <dgm:t>
        <a:bodyPr/>
        <a:lstStyle/>
        <a:p>
          <a:endParaRPr lang="es-AR" sz="2000"/>
        </a:p>
      </dgm:t>
    </dgm:pt>
    <dgm:pt modelId="{965C5D3A-C34D-4BFA-9F87-3F9B716A928F}" type="pres">
      <dgm:prSet presAssocID="{1284B53F-3666-4CF0-B0A5-C45B215A5965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3C14FF27-7A71-40DA-B732-0608427FA40C}" type="pres">
      <dgm:prSet presAssocID="{1284B53F-3666-4CF0-B0A5-C45B215A5965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10D84B-7B0F-454A-AE81-70C835907BDC}" type="pres">
      <dgm:prSet presAssocID="{1284B53F-3666-4CF0-B0A5-C45B215A5965}" presName="LeftNode" presStyleLbl="bgImgPlace1" presStyleIdx="0" presStyleCnt="2" custScaleX="234530" custLinFactNeighborX="-69796" custLinFactNeighborY="1696">
        <dgm:presLayoutVars>
          <dgm:chMax val="2"/>
          <dgm:chPref val="2"/>
        </dgm:presLayoutVars>
      </dgm:prSet>
      <dgm:spPr/>
      <dgm:t>
        <a:bodyPr/>
        <a:lstStyle/>
        <a:p>
          <a:endParaRPr lang="es-AR"/>
        </a:p>
      </dgm:t>
    </dgm:pt>
    <dgm:pt modelId="{4C4E25A6-703B-4984-9782-00EB3749638E}" type="pres">
      <dgm:prSet presAssocID="{1284B53F-3666-4CF0-B0A5-C45B215A5965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9C47DAD-FBBF-4D22-B381-07F01B1CFEFE}" type="pres">
      <dgm:prSet presAssocID="{1284B53F-3666-4CF0-B0A5-C45B215A5965}" presName="RightNode" presStyleLbl="bgImgPlace1" presStyleIdx="1" presStyleCnt="2" custScaleX="243556" custLinFactNeighborX="67526" custLinFactNeighborY="1696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9EB5E5EB-56E3-45A0-B22F-52BD2730255A}" type="pres">
      <dgm:prSet presAssocID="{1284B53F-3666-4CF0-B0A5-C45B215A5965}" presName="TopArrow" presStyleLbl="node1" presStyleIdx="0" presStyleCnt="2"/>
      <dgm:spPr/>
      <dgm:t>
        <a:bodyPr/>
        <a:lstStyle/>
        <a:p>
          <a:endParaRPr lang="es-AR"/>
        </a:p>
      </dgm:t>
    </dgm:pt>
    <dgm:pt modelId="{91E67806-8D49-40AC-9FFD-3C57EEB17571}" type="pres">
      <dgm:prSet presAssocID="{1284B53F-3666-4CF0-B0A5-C45B215A5965}" presName="BottomArrow" presStyleLbl="node1" presStyleIdx="1" presStyleCnt="2"/>
      <dgm:spPr/>
      <dgm:t>
        <a:bodyPr/>
        <a:lstStyle/>
        <a:p>
          <a:endParaRPr lang="es-AR"/>
        </a:p>
      </dgm:t>
    </dgm:pt>
  </dgm:ptLst>
  <dgm:cxnLst>
    <dgm:cxn modelId="{244BBB97-1604-49CF-914E-FD0D7A4F4F8D}" type="presOf" srcId="{28D76E13-0053-45CF-AAAB-0262A1BF5C62}" destId="{09C47DAD-FBBF-4D22-B381-07F01B1CFEFE}" srcOrd="1" destOrd="3" presId="urn:microsoft.com/office/officeart/2009/layout/ReverseList"/>
    <dgm:cxn modelId="{5AC7F4F4-A4CA-44EC-84B6-65C6136B2A11}" srcId="{FD92C86F-D77B-4DDC-A694-7AE98CB15C5F}" destId="{FDA88772-E5AB-4E57-B457-B187BBC719E6}" srcOrd="4" destOrd="0" parTransId="{BAC11392-DFB5-4682-9840-563459124BFF}" sibTransId="{879C0B6E-71CF-4CC7-8792-3654D58692A3}"/>
    <dgm:cxn modelId="{77DAB1E0-E663-4E7A-9C9C-05A07C8B8B9C}" type="presOf" srcId="{53E1D093-A329-40E6-A2C6-A9A8048CD8B0}" destId="{09C47DAD-FBBF-4D22-B381-07F01B1CFEFE}" srcOrd="1" destOrd="2" presId="urn:microsoft.com/office/officeart/2009/layout/ReverseList"/>
    <dgm:cxn modelId="{D643FC13-1340-4A4E-80AC-7791EAE1936F}" type="presOf" srcId="{9D78E8A2-CB22-484B-90B9-914CEE2C00FB}" destId="{FD10D84B-7B0F-454A-AE81-70C835907BDC}" srcOrd="1" destOrd="3" presId="urn:microsoft.com/office/officeart/2009/layout/ReverseList"/>
    <dgm:cxn modelId="{3A285AE9-11A4-4713-A42A-11E3DC526EFF}" type="presOf" srcId="{92C519BD-71FA-48D0-9762-97459E71F3D5}" destId="{09C47DAD-FBBF-4D22-B381-07F01B1CFEFE}" srcOrd="1" destOrd="1" presId="urn:microsoft.com/office/officeart/2009/layout/ReverseList"/>
    <dgm:cxn modelId="{9885850B-6A6A-4B30-9C88-43BAAE19C7F9}" srcId="{FD633D10-1851-4009-AB50-69A5C5A91B40}" destId="{199BC7C2-A170-459A-A1D7-2DE3D0BD1525}" srcOrd="0" destOrd="0" parTransId="{4C05896B-F296-49B1-A7C2-0E2F60878F80}" sibTransId="{06AA97D5-3896-456A-8AFD-B5EEEBC4BCD2}"/>
    <dgm:cxn modelId="{2B73118D-6EAC-47E1-AC82-0108F2B0C444}" type="presOf" srcId="{FB9AAC5F-DCBD-4926-B7E3-A52B09DC4D7E}" destId="{FD10D84B-7B0F-454A-AE81-70C835907BDC}" srcOrd="1" destOrd="2" presId="urn:microsoft.com/office/officeart/2009/layout/ReverseList"/>
    <dgm:cxn modelId="{43EC8802-8CBA-44EE-AC8E-E69EF7AD0E49}" type="presOf" srcId="{67694CEF-8044-45EF-B389-94C81A8E47A8}" destId="{09C47DAD-FBBF-4D22-B381-07F01B1CFEFE}" srcOrd="1" destOrd="4" presId="urn:microsoft.com/office/officeart/2009/layout/ReverseList"/>
    <dgm:cxn modelId="{5F63CB87-1C8C-48BC-868A-70C3F1918359}" type="presOf" srcId="{9D78E8A2-CB22-484B-90B9-914CEE2C00FB}" destId="{3C14FF27-7A71-40DA-B732-0608427FA40C}" srcOrd="0" destOrd="3" presId="urn:microsoft.com/office/officeart/2009/layout/ReverseList"/>
    <dgm:cxn modelId="{0F85DC7D-E401-40C2-9F33-6540B6927324}" srcId="{FD633D10-1851-4009-AB50-69A5C5A91B40}" destId="{9D78E8A2-CB22-484B-90B9-914CEE2C00FB}" srcOrd="2" destOrd="0" parTransId="{9AE5A317-302F-4A88-93D9-37CCDAAEB94D}" sibTransId="{AFAE8425-C94D-4DFD-8B0F-76F5B21AA938}"/>
    <dgm:cxn modelId="{55BBF255-9547-4AFE-877B-5AC4138D0E0D}" type="presOf" srcId="{FDA88772-E5AB-4E57-B457-B187BBC719E6}" destId="{4C4E25A6-703B-4984-9782-00EB3749638E}" srcOrd="0" destOrd="5" presId="urn:microsoft.com/office/officeart/2009/layout/ReverseList"/>
    <dgm:cxn modelId="{0D9A8D55-287E-4249-B6FA-AD27B592CF29}" type="presOf" srcId="{92C519BD-71FA-48D0-9762-97459E71F3D5}" destId="{4C4E25A6-703B-4984-9782-00EB3749638E}" srcOrd="0" destOrd="1" presId="urn:microsoft.com/office/officeart/2009/layout/ReverseList"/>
    <dgm:cxn modelId="{0352EA5C-E38D-4750-8EF2-3239ABB5D3D3}" type="presOf" srcId="{1284B53F-3666-4CF0-B0A5-C45B215A5965}" destId="{965C5D3A-C34D-4BFA-9F87-3F9B716A928F}" srcOrd="0" destOrd="0" presId="urn:microsoft.com/office/officeart/2009/layout/ReverseList"/>
    <dgm:cxn modelId="{F19EBBB4-DEA3-4063-B203-A61978AB3B45}" type="presOf" srcId="{FD92C86F-D77B-4DDC-A694-7AE98CB15C5F}" destId="{4C4E25A6-703B-4984-9782-00EB3749638E}" srcOrd="0" destOrd="0" presId="urn:microsoft.com/office/officeart/2009/layout/ReverseList"/>
    <dgm:cxn modelId="{262A3D3A-CDD6-44CB-AB0B-E5671ECD4ED1}" type="presOf" srcId="{199BC7C2-A170-459A-A1D7-2DE3D0BD1525}" destId="{3C14FF27-7A71-40DA-B732-0608427FA40C}" srcOrd="0" destOrd="1" presId="urn:microsoft.com/office/officeart/2009/layout/ReverseList"/>
    <dgm:cxn modelId="{94E86B63-76F4-43D7-A870-1E3622B899F9}" type="presOf" srcId="{FD633D10-1851-4009-AB50-69A5C5A91B40}" destId="{3C14FF27-7A71-40DA-B732-0608427FA40C}" srcOrd="0" destOrd="0" presId="urn:microsoft.com/office/officeart/2009/layout/ReverseList"/>
    <dgm:cxn modelId="{FFAAA5C9-40D1-4794-A70B-6B9CB9EE0136}" srcId="{FD633D10-1851-4009-AB50-69A5C5A91B40}" destId="{FB9AAC5F-DCBD-4926-B7E3-A52B09DC4D7E}" srcOrd="1" destOrd="0" parTransId="{483DF99E-8B78-4AEE-9312-D688D6A126C6}" sibTransId="{EDF0BC4D-6E09-4926-83ED-274F34B40DFD}"/>
    <dgm:cxn modelId="{7A86A710-DD65-4183-B155-4281F6B838E8}" type="presOf" srcId="{28D76E13-0053-45CF-AAAB-0262A1BF5C62}" destId="{4C4E25A6-703B-4984-9782-00EB3749638E}" srcOrd="0" destOrd="3" presId="urn:microsoft.com/office/officeart/2009/layout/ReverseList"/>
    <dgm:cxn modelId="{041247A5-C7E5-4429-966B-82D7E8E3A032}" type="presOf" srcId="{FDA88772-E5AB-4E57-B457-B187BBC719E6}" destId="{09C47DAD-FBBF-4D22-B381-07F01B1CFEFE}" srcOrd="1" destOrd="5" presId="urn:microsoft.com/office/officeart/2009/layout/ReverseList"/>
    <dgm:cxn modelId="{D6D415EE-754F-48D1-95F8-3D1B13FDE225}" srcId="{1284B53F-3666-4CF0-B0A5-C45B215A5965}" destId="{FD633D10-1851-4009-AB50-69A5C5A91B40}" srcOrd="0" destOrd="0" parTransId="{E7CE2FC4-F68C-4127-8546-B83CF4AAD274}" sibTransId="{4597A3B8-40F8-4728-99F7-B6D06BEE0617}"/>
    <dgm:cxn modelId="{F799282F-B49E-48CE-B8EB-71AE018A8ECC}" srcId="{FD92C86F-D77B-4DDC-A694-7AE98CB15C5F}" destId="{53E1D093-A329-40E6-A2C6-A9A8048CD8B0}" srcOrd="1" destOrd="0" parTransId="{A91D1216-8BF3-48BB-94C8-AE766EFBCBC5}" sibTransId="{16CDD662-9D81-4EBF-A824-70ED10F85535}"/>
    <dgm:cxn modelId="{AE71C3C0-1E98-46AB-A82B-991FAF16AA2A}" type="presOf" srcId="{67694CEF-8044-45EF-B389-94C81A8E47A8}" destId="{4C4E25A6-703B-4984-9782-00EB3749638E}" srcOrd="0" destOrd="4" presId="urn:microsoft.com/office/officeart/2009/layout/ReverseList"/>
    <dgm:cxn modelId="{EC1FD190-AE1E-4164-BB40-B31AB9A23185}" srcId="{1284B53F-3666-4CF0-B0A5-C45B215A5965}" destId="{FD92C86F-D77B-4DDC-A694-7AE98CB15C5F}" srcOrd="1" destOrd="0" parTransId="{52B8EB54-961B-488F-A18B-2FBB86452135}" sibTransId="{026C5422-1B20-46ED-8C50-F4384BFAFF32}"/>
    <dgm:cxn modelId="{CDD19AEB-BB9D-4A01-AA54-9C44694473DB}" type="presOf" srcId="{FB9AAC5F-DCBD-4926-B7E3-A52B09DC4D7E}" destId="{3C14FF27-7A71-40DA-B732-0608427FA40C}" srcOrd="0" destOrd="2" presId="urn:microsoft.com/office/officeart/2009/layout/ReverseList"/>
    <dgm:cxn modelId="{FD9830FD-F08C-46AF-AC7C-11E7AB85F7C7}" type="presOf" srcId="{199BC7C2-A170-459A-A1D7-2DE3D0BD1525}" destId="{FD10D84B-7B0F-454A-AE81-70C835907BDC}" srcOrd="1" destOrd="1" presId="urn:microsoft.com/office/officeart/2009/layout/ReverseList"/>
    <dgm:cxn modelId="{189D3FEE-864D-4966-9179-02300EE1CBC7}" type="presOf" srcId="{FD633D10-1851-4009-AB50-69A5C5A91B40}" destId="{FD10D84B-7B0F-454A-AE81-70C835907BDC}" srcOrd="1" destOrd="0" presId="urn:microsoft.com/office/officeart/2009/layout/ReverseList"/>
    <dgm:cxn modelId="{2E8D4492-3DEE-4C4E-9D2F-B3098C6C6D93}" srcId="{FD92C86F-D77B-4DDC-A694-7AE98CB15C5F}" destId="{92C519BD-71FA-48D0-9762-97459E71F3D5}" srcOrd="0" destOrd="0" parTransId="{5EE6D627-0E16-412E-9883-0F1B50A54973}" sibTransId="{462E041E-C245-46A0-8E18-62ECDC658F70}"/>
    <dgm:cxn modelId="{045332B3-8C3C-4D25-B100-B8983C96D199}" srcId="{FD92C86F-D77B-4DDC-A694-7AE98CB15C5F}" destId="{67694CEF-8044-45EF-B389-94C81A8E47A8}" srcOrd="3" destOrd="0" parTransId="{F320A900-4CF7-489E-8BFA-8DBEB4BF7F6B}" sibTransId="{A720799D-5DA9-4A34-AD07-27C510FE7381}"/>
    <dgm:cxn modelId="{47545330-12D4-4480-831B-3C3F6DC1DBF4}" srcId="{FD92C86F-D77B-4DDC-A694-7AE98CB15C5F}" destId="{28D76E13-0053-45CF-AAAB-0262A1BF5C62}" srcOrd="2" destOrd="0" parTransId="{6E2709C3-8B4E-4D77-ACA1-51703883A2F9}" sibTransId="{5CC2A83C-B171-42CB-B5D0-CBAB295B581F}"/>
    <dgm:cxn modelId="{464AAFB4-4D2A-418D-80A7-E3140DF8632C}" type="presOf" srcId="{FD92C86F-D77B-4DDC-A694-7AE98CB15C5F}" destId="{09C47DAD-FBBF-4D22-B381-07F01B1CFEFE}" srcOrd="1" destOrd="0" presId="urn:microsoft.com/office/officeart/2009/layout/ReverseList"/>
    <dgm:cxn modelId="{CEBD9547-E449-49F7-BBEE-EA1ADB5F99B9}" type="presOf" srcId="{53E1D093-A329-40E6-A2C6-A9A8048CD8B0}" destId="{4C4E25A6-703B-4984-9782-00EB3749638E}" srcOrd="0" destOrd="2" presId="urn:microsoft.com/office/officeart/2009/layout/ReverseList"/>
    <dgm:cxn modelId="{88DE35D8-ABAE-42EA-AD93-2C67591A7A88}" type="presParOf" srcId="{965C5D3A-C34D-4BFA-9F87-3F9B716A928F}" destId="{3C14FF27-7A71-40DA-B732-0608427FA40C}" srcOrd="0" destOrd="0" presId="urn:microsoft.com/office/officeart/2009/layout/ReverseList"/>
    <dgm:cxn modelId="{46A990B5-01FB-489B-A66D-C0022A387CAC}" type="presParOf" srcId="{965C5D3A-C34D-4BFA-9F87-3F9B716A928F}" destId="{FD10D84B-7B0F-454A-AE81-70C835907BDC}" srcOrd="1" destOrd="0" presId="urn:microsoft.com/office/officeart/2009/layout/ReverseList"/>
    <dgm:cxn modelId="{E3D3A930-B33D-46E7-844F-03DE31E9BAA0}" type="presParOf" srcId="{965C5D3A-C34D-4BFA-9F87-3F9B716A928F}" destId="{4C4E25A6-703B-4984-9782-00EB3749638E}" srcOrd="2" destOrd="0" presId="urn:microsoft.com/office/officeart/2009/layout/ReverseList"/>
    <dgm:cxn modelId="{0B6C861F-2DBC-49A6-808C-648D8F74EA14}" type="presParOf" srcId="{965C5D3A-C34D-4BFA-9F87-3F9B716A928F}" destId="{09C47DAD-FBBF-4D22-B381-07F01B1CFEFE}" srcOrd="3" destOrd="0" presId="urn:microsoft.com/office/officeart/2009/layout/ReverseList"/>
    <dgm:cxn modelId="{2016B593-FB0C-4315-AE93-01E1CE9469AF}" type="presParOf" srcId="{965C5D3A-C34D-4BFA-9F87-3F9B716A928F}" destId="{9EB5E5EB-56E3-45A0-B22F-52BD2730255A}" srcOrd="4" destOrd="0" presId="urn:microsoft.com/office/officeart/2009/layout/ReverseList"/>
    <dgm:cxn modelId="{914D9742-8BF4-4BC9-987B-3CA23ECBAB64}" type="presParOf" srcId="{965C5D3A-C34D-4BFA-9F87-3F9B716A928F}" destId="{91E67806-8D49-40AC-9FFD-3C57EEB1757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99EC3B-BF34-46CB-888C-7CB98C01AC0E}" type="doc">
      <dgm:prSet loTypeId="urn:microsoft.com/office/officeart/2008/layout/VerticalCurvedList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BF42C505-C054-43B3-A098-BB2831FBC1CA}">
      <dgm:prSet/>
      <dgm:spPr/>
      <dgm:t>
        <a:bodyPr/>
        <a:lstStyle/>
        <a:p>
          <a:pPr rtl="0"/>
          <a:r>
            <a:rPr lang="es-AR" dirty="0" smtClean="0"/>
            <a:t>Costos de entrada, transacción y aprendizaje de licitaciones públicas</a:t>
          </a:r>
          <a:endParaRPr lang="es-AR" dirty="0"/>
        </a:p>
      </dgm:t>
    </dgm:pt>
    <dgm:pt modelId="{4C29E42D-6676-46BD-9C63-3DCE6F67365F}" type="parTrans" cxnId="{4D06D249-6702-4445-8BB9-0CA8AFD922B9}">
      <dgm:prSet/>
      <dgm:spPr/>
      <dgm:t>
        <a:bodyPr/>
        <a:lstStyle/>
        <a:p>
          <a:endParaRPr lang="es-AR"/>
        </a:p>
      </dgm:t>
    </dgm:pt>
    <dgm:pt modelId="{76E81F83-F3D0-4C92-8444-1764E89565CC}" type="sibTrans" cxnId="{4D06D249-6702-4445-8BB9-0CA8AFD922B9}">
      <dgm:prSet/>
      <dgm:spPr/>
      <dgm:t>
        <a:bodyPr/>
        <a:lstStyle/>
        <a:p>
          <a:endParaRPr lang="es-AR"/>
        </a:p>
      </dgm:t>
    </dgm:pt>
    <dgm:pt modelId="{E7DB4BCC-DF77-4330-AA3D-0230009B933A}">
      <dgm:prSet/>
      <dgm:spPr/>
      <dgm:t>
        <a:bodyPr/>
        <a:lstStyle/>
        <a:p>
          <a:pPr rtl="0"/>
          <a:r>
            <a:rPr lang="es-AR" dirty="0" smtClean="0"/>
            <a:t>Umbrales elevados (especialmente en acuerdos entre PED)</a:t>
          </a:r>
          <a:endParaRPr lang="es-AR" dirty="0"/>
        </a:p>
      </dgm:t>
    </dgm:pt>
    <dgm:pt modelId="{4D72D17F-4842-4860-AB28-E84BA06439B2}" type="parTrans" cxnId="{0E094FD2-44DA-4AA5-9E08-832E5124472E}">
      <dgm:prSet/>
      <dgm:spPr/>
      <dgm:t>
        <a:bodyPr/>
        <a:lstStyle/>
        <a:p>
          <a:endParaRPr lang="es-AR"/>
        </a:p>
      </dgm:t>
    </dgm:pt>
    <dgm:pt modelId="{4513847E-276D-4E23-AF3C-0AF9AD8E25DC}" type="sibTrans" cxnId="{0E094FD2-44DA-4AA5-9E08-832E5124472E}">
      <dgm:prSet/>
      <dgm:spPr/>
      <dgm:t>
        <a:bodyPr/>
        <a:lstStyle/>
        <a:p>
          <a:endParaRPr lang="es-AR"/>
        </a:p>
      </dgm:t>
    </dgm:pt>
    <dgm:pt modelId="{F5095D0B-00E5-4BE8-BA12-7F2ABB5A9890}">
      <dgm:prSet/>
      <dgm:spPr/>
      <dgm:t>
        <a:bodyPr/>
        <a:lstStyle/>
        <a:p>
          <a:pPr rtl="0"/>
          <a:r>
            <a:rPr lang="es-AR" dirty="0" smtClean="0"/>
            <a:t>Demanda de PD concentrada en bienes y servicios especializados, de alto valor agregado y contenido tecnológico (</a:t>
          </a:r>
          <a:r>
            <a:rPr lang="es-AR" dirty="0" smtClean="0">
              <a:sym typeface="Symbol"/>
            </a:rPr>
            <a:t> oferta de muchas </a:t>
          </a:r>
          <a:r>
            <a:rPr lang="es-AR" dirty="0" err="1" smtClean="0">
              <a:sym typeface="Symbol"/>
            </a:rPr>
            <a:t>PyMEs</a:t>
          </a:r>
          <a:r>
            <a:rPr lang="es-AR" dirty="0" smtClean="0">
              <a:sym typeface="Symbol"/>
            </a:rPr>
            <a:t>)</a:t>
          </a:r>
          <a:endParaRPr lang="es-AR" dirty="0"/>
        </a:p>
      </dgm:t>
    </dgm:pt>
    <dgm:pt modelId="{FD9B9E17-C003-4542-B0E1-43AE160B260D}" type="parTrans" cxnId="{5DFBA1B0-7BBE-4E59-8E87-AFA21D61CF1C}">
      <dgm:prSet/>
      <dgm:spPr/>
      <dgm:t>
        <a:bodyPr/>
        <a:lstStyle/>
        <a:p>
          <a:endParaRPr lang="es-AR"/>
        </a:p>
      </dgm:t>
    </dgm:pt>
    <dgm:pt modelId="{D512EA43-9E44-422A-9C8A-F9ED650AE1E7}" type="sibTrans" cxnId="{5DFBA1B0-7BBE-4E59-8E87-AFA21D61CF1C}">
      <dgm:prSet/>
      <dgm:spPr/>
      <dgm:t>
        <a:bodyPr/>
        <a:lstStyle/>
        <a:p>
          <a:endParaRPr lang="es-AR"/>
        </a:p>
      </dgm:t>
    </dgm:pt>
    <dgm:pt modelId="{8BCF1ADF-16C3-4963-87F6-9C603173C205}">
      <dgm:prSet/>
      <dgm:spPr/>
      <dgm:t>
        <a:bodyPr/>
        <a:lstStyle/>
        <a:p>
          <a:pPr rtl="0"/>
          <a:r>
            <a:rPr lang="es-AR" dirty="0" smtClean="0"/>
            <a:t>Exclusiones explícitas</a:t>
          </a:r>
          <a:endParaRPr lang="es-AR" dirty="0"/>
        </a:p>
      </dgm:t>
    </dgm:pt>
    <dgm:pt modelId="{B81799A9-22EF-40F9-A833-41E04CAE6AD3}" type="parTrans" cxnId="{F0BC5C05-D055-41CF-9490-481BC2BAB43A}">
      <dgm:prSet/>
      <dgm:spPr/>
      <dgm:t>
        <a:bodyPr/>
        <a:lstStyle/>
        <a:p>
          <a:endParaRPr lang="es-AR"/>
        </a:p>
      </dgm:t>
    </dgm:pt>
    <dgm:pt modelId="{4BB038F1-8054-4FC2-BA32-7B89E68FFEDC}" type="sibTrans" cxnId="{F0BC5C05-D055-41CF-9490-481BC2BAB43A}">
      <dgm:prSet/>
      <dgm:spPr/>
      <dgm:t>
        <a:bodyPr/>
        <a:lstStyle/>
        <a:p>
          <a:endParaRPr lang="es-AR"/>
        </a:p>
      </dgm:t>
    </dgm:pt>
    <dgm:pt modelId="{C38CB1F3-F1DD-4D79-96A4-0CBCE256045C}" type="pres">
      <dgm:prSet presAssocID="{6B99EC3B-BF34-46CB-888C-7CB98C01AC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B5119E2-A0E2-44C5-972B-7433B63FE6FC}" type="pres">
      <dgm:prSet presAssocID="{6B99EC3B-BF34-46CB-888C-7CB98C01AC0E}" presName="Name1" presStyleCnt="0"/>
      <dgm:spPr/>
    </dgm:pt>
    <dgm:pt modelId="{F7A353A8-F7FB-4E16-97C1-4880F0EDCCB6}" type="pres">
      <dgm:prSet presAssocID="{6B99EC3B-BF34-46CB-888C-7CB98C01AC0E}" presName="cycle" presStyleCnt="0"/>
      <dgm:spPr/>
    </dgm:pt>
    <dgm:pt modelId="{59912A58-9831-47E1-91F8-6E370A57D907}" type="pres">
      <dgm:prSet presAssocID="{6B99EC3B-BF34-46CB-888C-7CB98C01AC0E}" presName="srcNode" presStyleLbl="node1" presStyleIdx="0" presStyleCnt="4"/>
      <dgm:spPr/>
    </dgm:pt>
    <dgm:pt modelId="{377954BD-1E32-47F4-9BA8-20DC837A6DCD}" type="pres">
      <dgm:prSet presAssocID="{6B99EC3B-BF34-46CB-888C-7CB98C01AC0E}" presName="conn" presStyleLbl="parChTrans1D2" presStyleIdx="0" presStyleCnt="1"/>
      <dgm:spPr/>
      <dgm:t>
        <a:bodyPr/>
        <a:lstStyle/>
        <a:p>
          <a:endParaRPr lang="es-AR"/>
        </a:p>
      </dgm:t>
    </dgm:pt>
    <dgm:pt modelId="{A39872D0-67FD-4F36-B6E0-2F3714D99DC5}" type="pres">
      <dgm:prSet presAssocID="{6B99EC3B-BF34-46CB-888C-7CB98C01AC0E}" presName="extraNode" presStyleLbl="node1" presStyleIdx="0" presStyleCnt="4"/>
      <dgm:spPr/>
    </dgm:pt>
    <dgm:pt modelId="{9A8A2752-7664-4DC1-98CE-B1C50C84AABA}" type="pres">
      <dgm:prSet presAssocID="{6B99EC3B-BF34-46CB-888C-7CB98C01AC0E}" presName="dstNode" presStyleLbl="node1" presStyleIdx="0" presStyleCnt="4"/>
      <dgm:spPr/>
    </dgm:pt>
    <dgm:pt modelId="{94DF7DE5-A860-4C22-A828-E1395FF4A28A}" type="pres">
      <dgm:prSet presAssocID="{BF42C505-C054-43B3-A098-BB2831FBC1C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5942EDE-6987-4C19-A28B-DCAE22315F8D}" type="pres">
      <dgm:prSet presAssocID="{BF42C505-C054-43B3-A098-BB2831FBC1CA}" presName="accent_1" presStyleCnt="0"/>
      <dgm:spPr/>
    </dgm:pt>
    <dgm:pt modelId="{A693229A-18E0-4EDE-94FF-F60095BBC484}" type="pres">
      <dgm:prSet presAssocID="{BF42C505-C054-43B3-A098-BB2831FBC1CA}" presName="accentRepeatNode" presStyleLbl="solidFgAcc1" presStyleIdx="0" presStyleCnt="4"/>
      <dgm:spPr/>
    </dgm:pt>
    <dgm:pt modelId="{20F4C08B-DF9F-4FBB-9E3F-A4F68FFDD622}" type="pres">
      <dgm:prSet presAssocID="{E7DB4BCC-DF77-4330-AA3D-0230009B933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BCA7B95-3E5F-44FC-939C-18873293CF9C}" type="pres">
      <dgm:prSet presAssocID="{E7DB4BCC-DF77-4330-AA3D-0230009B933A}" presName="accent_2" presStyleCnt="0"/>
      <dgm:spPr/>
    </dgm:pt>
    <dgm:pt modelId="{3544BD1E-306C-4248-AF92-CC5D654A942C}" type="pres">
      <dgm:prSet presAssocID="{E7DB4BCC-DF77-4330-AA3D-0230009B933A}" presName="accentRepeatNode" presStyleLbl="solidFgAcc1" presStyleIdx="1" presStyleCnt="4"/>
      <dgm:spPr/>
    </dgm:pt>
    <dgm:pt modelId="{6E39EB1F-B1D4-4B90-BF15-D02EF7A19C41}" type="pres">
      <dgm:prSet presAssocID="{F5095D0B-00E5-4BE8-BA12-7F2ABB5A989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2E3481-D36E-4F70-9F99-1049953DAFD4}" type="pres">
      <dgm:prSet presAssocID="{F5095D0B-00E5-4BE8-BA12-7F2ABB5A9890}" presName="accent_3" presStyleCnt="0"/>
      <dgm:spPr/>
    </dgm:pt>
    <dgm:pt modelId="{D38D0B86-6763-44D7-B60F-A4CEDCEAD504}" type="pres">
      <dgm:prSet presAssocID="{F5095D0B-00E5-4BE8-BA12-7F2ABB5A9890}" presName="accentRepeatNode" presStyleLbl="solidFgAcc1" presStyleIdx="2" presStyleCnt="4"/>
      <dgm:spPr/>
    </dgm:pt>
    <dgm:pt modelId="{51BA97DF-7C8E-4A90-8837-F7123DF74227}" type="pres">
      <dgm:prSet presAssocID="{8BCF1ADF-16C3-4963-87F6-9C603173C20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128A6F4-37BE-4F36-8DC7-B3811D56E939}" type="pres">
      <dgm:prSet presAssocID="{8BCF1ADF-16C3-4963-87F6-9C603173C205}" presName="accent_4" presStyleCnt="0"/>
      <dgm:spPr/>
    </dgm:pt>
    <dgm:pt modelId="{C4C222F4-35EC-4A02-A7C4-DB11CF2BE0AD}" type="pres">
      <dgm:prSet presAssocID="{8BCF1ADF-16C3-4963-87F6-9C603173C205}" presName="accentRepeatNode" presStyleLbl="solidFgAcc1" presStyleIdx="3" presStyleCnt="4"/>
      <dgm:spPr/>
    </dgm:pt>
  </dgm:ptLst>
  <dgm:cxnLst>
    <dgm:cxn modelId="{087910DB-0F9F-42F0-AF1E-3261C3DAE40C}" type="presOf" srcId="{F5095D0B-00E5-4BE8-BA12-7F2ABB5A9890}" destId="{6E39EB1F-B1D4-4B90-BF15-D02EF7A19C41}" srcOrd="0" destOrd="0" presId="urn:microsoft.com/office/officeart/2008/layout/VerticalCurvedList"/>
    <dgm:cxn modelId="{4D06D249-6702-4445-8BB9-0CA8AFD922B9}" srcId="{6B99EC3B-BF34-46CB-888C-7CB98C01AC0E}" destId="{BF42C505-C054-43B3-A098-BB2831FBC1CA}" srcOrd="0" destOrd="0" parTransId="{4C29E42D-6676-46BD-9C63-3DCE6F67365F}" sibTransId="{76E81F83-F3D0-4C92-8444-1764E89565CC}"/>
    <dgm:cxn modelId="{5A3EAC89-BE9D-4688-8282-4946E5EC2101}" type="presOf" srcId="{76E81F83-F3D0-4C92-8444-1764E89565CC}" destId="{377954BD-1E32-47F4-9BA8-20DC837A6DCD}" srcOrd="0" destOrd="0" presId="urn:microsoft.com/office/officeart/2008/layout/VerticalCurvedList"/>
    <dgm:cxn modelId="{45710ADC-23CF-4DC3-9A92-739364A0171F}" type="presOf" srcId="{8BCF1ADF-16C3-4963-87F6-9C603173C205}" destId="{51BA97DF-7C8E-4A90-8837-F7123DF74227}" srcOrd="0" destOrd="0" presId="urn:microsoft.com/office/officeart/2008/layout/VerticalCurvedList"/>
    <dgm:cxn modelId="{6170DF3C-F877-429D-85B7-DFC2DA815087}" type="presOf" srcId="{E7DB4BCC-DF77-4330-AA3D-0230009B933A}" destId="{20F4C08B-DF9F-4FBB-9E3F-A4F68FFDD622}" srcOrd="0" destOrd="0" presId="urn:microsoft.com/office/officeart/2008/layout/VerticalCurvedList"/>
    <dgm:cxn modelId="{D57842D4-39D8-401B-BB33-FEBC14E993A0}" type="presOf" srcId="{6B99EC3B-BF34-46CB-888C-7CB98C01AC0E}" destId="{C38CB1F3-F1DD-4D79-96A4-0CBCE256045C}" srcOrd="0" destOrd="0" presId="urn:microsoft.com/office/officeart/2008/layout/VerticalCurvedList"/>
    <dgm:cxn modelId="{0E094FD2-44DA-4AA5-9E08-832E5124472E}" srcId="{6B99EC3B-BF34-46CB-888C-7CB98C01AC0E}" destId="{E7DB4BCC-DF77-4330-AA3D-0230009B933A}" srcOrd="1" destOrd="0" parTransId="{4D72D17F-4842-4860-AB28-E84BA06439B2}" sibTransId="{4513847E-276D-4E23-AF3C-0AF9AD8E25DC}"/>
    <dgm:cxn modelId="{5DFBA1B0-7BBE-4E59-8E87-AFA21D61CF1C}" srcId="{6B99EC3B-BF34-46CB-888C-7CB98C01AC0E}" destId="{F5095D0B-00E5-4BE8-BA12-7F2ABB5A9890}" srcOrd="2" destOrd="0" parTransId="{FD9B9E17-C003-4542-B0E1-43AE160B260D}" sibTransId="{D512EA43-9E44-422A-9C8A-F9ED650AE1E7}"/>
    <dgm:cxn modelId="{F0BC5C05-D055-41CF-9490-481BC2BAB43A}" srcId="{6B99EC3B-BF34-46CB-888C-7CB98C01AC0E}" destId="{8BCF1ADF-16C3-4963-87F6-9C603173C205}" srcOrd="3" destOrd="0" parTransId="{B81799A9-22EF-40F9-A833-41E04CAE6AD3}" sibTransId="{4BB038F1-8054-4FC2-BA32-7B89E68FFEDC}"/>
    <dgm:cxn modelId="{33E46A53-0F76-4F5F-A7C6-1A06F9234CC9}" type="presOf" srcId="{BF42C505-C054-43B3-A098-BB2831FBC1CA}" destId="{94DF7DE5-A860-4C22-A828-E1395FF4A28A}" srcOrd="0" destOrd="0" presId="urn:microsoft.com/office/officeart/2008/layout/VerticalCurvedList"/>
    <dgm:cxn modelId="{BF119241-0873-49AB-AD5B-FF4C48F67E6C}" type="presParOf" srcId="{C38CB1F3-F1DD-4D79-96A4-0CBCE256045C}" destId="{CB5119E2-A0E2-44C5-972B-7433B63FE6FC}" srcOrd="0" destOrd="0" presId="urn:microsoft.com/office/officeart/2008/layout/VerticalCurvedList"/>
    <dgm:cxn modelId="{07ABFE10-9D3A-44B4-B296-6FD9732662B6}" type="presParOf" srcId="{CB5119E2-A0E2-44C5-972B-7433B63FE6FC}" destId="{F7A353A8-F7FB-4E16-97C1-4880F0EDCCB6}" srcOrd="0" destOrd="0" presId="urn:microsoft.com/office/officeart/2008/layout/VerticalCurvedList"/>
    <dgm:cxn modelId="{4B5B40E1-DD9C-47A2-AE75-72AA1A338C98}" type="presParOf" srcId="{F7A353A8-F7FB-4E16-97C1-4880F0EDCCB6}" destId="{59912A58-9831-47E1-91F8-6E370A57D907}" srcOrd="0" destOrd="0" presId="urn:microsoft.com/office/officeart/2008/layout/VerticalCurvedList"/>
    <dgm:cxn modelId="{59ADEB4C-CC6B-4CB4-87F6-DA6CFE3C0E5F}" type="presParOf" srcId="{F7A353A8-F7FB-4E16-97C1-4880F0EDCCB6}" destId="{377954BD-1E32-47F4-9BA8-20DC837A6DCD}" srcOrd="1" destOrd="0" presId="urn:microsoft.com/office/officeart/2008/layout/VerticalCurvedList"/>
    <dgm:cxn modelId="{3A2E2BA5-012E-4C43-9BD0-47B5BB5881C2}" type="presParOf" srcId="{F7A353A8-F7FB-4E16-97C1-4880F0EDCCB6}" destId="{A39872D0-67FD-4F36-B6E0-2F3714D99DC5}" srcOrd="2" destOrd="0" presId="urn:microsoft.com/office/officeart/2008/layout/VerticalCurvedList"/>
    <dgm:cxn modelId="{50222228-F4CA-4D7E-8F8F-4BD65CC062B1}" type="presParOf" srcId="{F7A353A8-F7FB-4E16-97C1-4880F0EDCCB6}" destId="{9A8A2752-7664-4DC1-98CE-B1C50C84AABA}" srcOrd="3" destOrd="0" presId="urn:microsoft.com/office/officeart/2008/layout/VerticalCurvedList"/>
    <dgm:cxn modelId="{74A7429D-50BF-4387-95B5-7BB2AF390EB9}" type="presParOf" srcId="{CB5119E2-A0E2-44C5-972B-7433B63FE6FC}" destId="{94DF7DE5-A860-4C22-A828-E1395FF4A28A}" srcOrd="1" destOrd="0" presId="urn:microsoft.com/office/officeart/2008/layout/VerticalCurvedList"/>
    <dgm:cxn modelId="{F1950C89-A033-4463-8DEF-D2A96B663F96}" type="presParOf" srcId="{CB5119E2-A0E2-44C5-972B-7433B63FE6FC}" destId="{F5942EDE-6987-4C19-A28B-DCAE22315F8D}" srcOrd="2" destOrd="0" presId="urn:microsoft.com/office/officeart/2008/layout/VerticalCurvedList"/>
    <dgm:cxn modelId="{DA04D05F-6E4F-408F-985D-7E799C7C7EFD}" type="presParOf" srcId="{F5942EDE-6987-4C19-A28B-DCAE22315F8D}" destId="{A693229A-18E0-4EDE-94FF-F60095BBC484}" srcOrd="0" destOrd="0" presId="urn:microsoft.com/office/officeart/2008/layout/VerticalCurvedList"/>
    <dgm:cxn modelId="{15DDD4BD-B59A-49BD-8450-93F4FC463905}" type="presParOf" srcId="{CB5119E2-A0E2-44C5-972B-7433B63FE6FC}" destId="{20F4C08B-DF9F-4FBB-9E3F-A4F68FFDD622}" srcOrd="3" destOrd="0" presId="urn:microsoft.com/office/officeart/2008/layout/VerticalCurvedList"/>
    <dgm:cxn modelId="{39634527-3767-4606-A638-3F9A469CED9B}" type="presParOf" srcId="{CB5119E2-A0E2-44C5-972B-7433B63FE6FC}" destId="{8BCA7B95-3E5F-44FC-939C-18873293CF9C}" srcOrd="4" destOrd="0" presId="urn:microsoft.com/office/officeart/2008/layout/VerticalCurvedList"/>
    <dgm:cxn modelId="{2700AC1B-073B-415A-B707-17002BF8CFB0}" type="presParOf" srcId="{8BCA7B95-3E5F-44FC-939C-18873293CF9C}" destId="{3544BD1E-306C-4248-AF92-CC5D654A942C}" srcOrd="0" destOrd="0" presId="urn:microsoft.com/office/officeart/2008/layout/VerticalCurvedList"/>
    <dgm:cxn modelId="{A3040B4D-C1E5-4DDB-B35F-4111CF897281}" type="presParOf" srcId="{CB5119E2-A0E2-44C5-972B-7433B63FE6FC}" destId="{6E39EB1F-B1D4-4B90-BF15-D02EF7A19C41}" srcOrd="5" destOrd="0" presId="urn:microsoft.com/office/officeart/2008/layout/VerticalCurvedList"/>
    <dgm:cxn modelId="{B7CAD318-A3D3-48DE-B230-CBE89ED394D4}" type="presParOf" srcId="{CB5119E2-A0E2-44C5-972B-7433B63FE6FC}" destId="{0E2E3481-D36E-4F70-9F99-1049953DAFD4}" srcOrd="6" destOrd="0" presId="urn:microsoft.com/office/officeart/2008/layout/VerticalCurvedList"/>
    <dgm:cxn modelId="{710C883E-AB6B-4BD1-B417-CA745CA843AF}" type="presParOf" srcId="{0E2E3481-D36E-4F70-9F99-1049953DAFD4}" destId="{D38D0B86-6763-44D7-B60F-A4CEDCEAD504}" srcOrd="0" destOrd="0" presId="urn:microsoft.com/office/officeart/2008/layout/VerticalCurvedList"/>
    <dgm:cxn modelId="{22DFBA52-CF31-439B-8B60-9052E89DBF2A}" type="presParOf" srcId="{CB5119E2-A0E2-44C5-972B-7433B63FE6FC}" destId="{51BA97DF-7C8E-4A90-8837-F7123DF74227}" srcOrd="7" destOrd="0" presId="urn:microsoft.com/office/officeart/2008/layout/VerticalCurvedList"/>
    <dgm:cxn modelId="{62F8129D-AB4F-4317-9B0D-90D0277F14E3}" type="presParOf" srcId="{CB5119E2-A0E2-44C5-972B-7433B63FE6FC}" destId="{A128A6F4-37BE-4F36-8DC7-B3811D56E939}" srcOrd="8" destOrd="0" presId="urn:microsoft.com/office/officeart/2008/layout/VerticalCurvedList"/>
    <dgm:cxn modelId="{53453B33-F38D-447C-8457-3A3B0DF339D3}" type="presParOf" srcId="{A128A6F4-37BE-4F36-8DC7-B3811D56E939}" destId="{C4C222F4-35EC-4A02-A7C4-DB11CF2BE0A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99EC3B-BF34-46CB-888C-7CB98C01AC0E}" type="doc">
      <dgm:prSet loTypeId="urn:microsoft.com/office/officeart/2005/8/layout/lProcess1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BF42C505-C054-43B3-A098-BB2831FBC1CA}">
      <dgm:prSet/>
      <dgm:spPr/>
      <dgm:t>
        <a:bodyPr/>
        <a:lstStyle/>
        <a:p>
          <a:pPr rtl="0"/>
          <a:r>
            <a:rPr lang="es-AR" dirty="0" smtClean="0"/>
            <a:t>Escasa participación en ACP (OMC)</a:t>
          </a:r>
          <a:endParaRPr lang="es-AR" dirty="0"/>
        </a:p>
      </dgm:t>
    </dgm:pt>
    <dgm:pt modelId="{4C29E42D-6676-46BD-9C63-3DCE6F67365F}" type="parTrans" cxnId="{4D06D249-6702-4445-8BB9-0CA8AFD922B9}">
      <dgm:prSet/>
      <dgm:spPr/>
      <dgm:t>
        <a:bodyPr/>
        <a:lstStyle/>
        <a:p>
          <a:endParaRPr lang="es-AR"/>
        </a:p>
      </dgm:t>
    </dgm:pt>
    <dgm:pt modelId="{76E81F83-F3D0-4C92-8444-1764E89565CC}" type="sibTrans" cxnId="{4D06D249-6702-4445-8BB9-0CA8AFD922B9}">
      <dgm:prSet/>
      <dgm:spPr/>
      <dgm:t>
        <a:bodyPr/>
        <a:lstStyle/>
        <a:p>
          <a:endParaRPr lang="es-AR"/>
        </a:p>
      </dgm:t>
    </dgm:pt>
    <dgm:pt modelId="{ADC172F4-5742-42F2-BA60-71669FE5124A}">
      <dgm:prSet/>
      <dgm:spPr/>
      <dgm:t>
        <a:bodyPr/>
        <a:lstStyle/>
        <a:p>
          <a:pPr rtl="0"/>
          <a:r>
            <a:rPr lang="es-AR" dirty="0" smtClean="0"/>
            <a:t>Se privilegian acuerdos regionales</a:t>
          </a:r>
          <a:endParaRPr lang="es-AR" dirty="0"/>
        </a:p>
      </dgm:t>
    </dgm:pt>
    <dgm:pt modelId="{454DE64D-24BD-49B9-8788-FC15C56CD259}" type="parTrans" cxnId="{1BF39190-D67F-472B-BD65-91E62590780A}">
      <dgm:prSet/>
      <dgm:spPr/>
      <dgm:t>
        <a:bodyPr/>
        <a:lstStyle/>
        <a:p>
          <a:endParaRPr lang="es-AR"/>
        </a:p>
      </dgm:t>
    </dgm:pt>
    <dgm:pt modelId="{9376EBDA-7488-48A8-B09D-9B2017FE8B02}" type="sibTrans" cxnId="{1BF39190-D67F-472B-BD65-91E62590780A}">
      <dgm:prSet/>
      <dgm:spPr/>
      <dgm:t>
        <a:bodyPr/>
        <a:lstStyle/>
        <a:p>
          <a:endParaRPr lang="es-AR"/>
        </a:p>
      </dgm:t>
    </dgm:pt>
    <dgm:pt modelId="{75CD9D7A-4786-4921-9AE8-2B23D960EF5E}">
      <dgm:prSet/>
      <dgm:spPr/>
      <dgm:t>
        <a:bodyPr/>
        <a:lstStyle/>
        <a:p>
          <a:pPr rtl="0"/>
          <a:r>
            <a:rPr lang="es-AR" dirty="0" smtClean="0"/>
            <a:t>Ningún país latinoamericano lo firmó. </a:t>
          </a:r>
          <a:r>
            <a:rPr lang="es-AR" dirty="0" smtClean="0">
              <a:latin typeface="+mn-lt"/>
            </a:rPr>
            <a:t> </a:t>
          </a:r>
          <a:endParaRPr lang="es-AR" dirty="0"/>
        </a:p>
      </dgm:t>
    </dgm:pt>
    <dgm:pt modelId="{7BA0EB4F-0157-4E59-B5FA-1D652B653E87}" type="parTrans" cxnId="{9A323A45-737F-4926-AE1C-6C5F78E497A4}">
      <dgm:prSet/>
      <dgm:spPr/>
      <dgm:t>
        <a:bodyPr/>
        <a:lstStyle/>
        <a:p>
          <a:endParaRPr lang="es-AR"/>
        </a:p>
      </dgm:t>
    </dgm:pt>
    <dgm:pt modelId="{1849B66F-09BF-40A6-9D7B-0EBEEC2AF70D}" type="sibTrans" cxnId="{9A323A45-737F-4926-AE1C-6C5F78E497A4}">
      <dgm:prSet/>
      <dgm:spPr/>
      <dgm:t>
        <a:bodyPr/>
        <a:lstStyle/>
        <a:p>
          <a:endParaRPr lang="es-AR"/>
        </a:p>
      </dgm:t>
    </dgm:pt>
    <dgm:pt modelId="{74676F48-CF5C-496F-AB81-BEA006EC3CF5}">
      <dgm:prSet/>
      <dgm:spPr/>
      <dgm:t>
        <a:bodyPr/>
        <a:lstStyle/>
        <a:p>
          <a:pPr rtl="0"/>
          <a:r>
            <a:rPr lang="es-AR" dirty="0" smtClean="0">
              <a:latin typeface="+mn-lt"/>
            </a:rPr>
            <a:t>Argentina, Chile, Colombia y Panamá son observadores.</a:t>
          </a:r>
          <a:endParaRPr lang="es-AR" dirty="0"/>
        </a:p>
      </dgm:t>
    </dgm:pt>
    <dgm:pt modelId="{76277B43-F681-4537-9D0A-348579B9BAD7}" type="parTrans" cxnId="{D34AFF82-95A8-41DE-B1BE-A0F23C1ECD57}">
      <dgm:prSet/>
      <dgm:spPr/>
      <dgm:t>
        <a:bodyPr/>
        <a:lstStyle/>
        <a:p>
          <a:endParaRPr lang="es-AR"/>
        </a:p>
      </dgm:t>
    </dgm:pt>
    <dgm:pt modelId="{A3D10575-EC58-46CE-A6AB-694368D25861}" type="sibTrans" cxnId="{D34AFF82-95A8-41DE-B1BE-A0F23C1ECD57}">
      <dgm:prSet/>
      <dgm:spPr/>
      <dgm:t>
        <a:bodyPr/>
        <a:lstStyle/>
        <a:p>
          <a:endParaRPr lang="es-AR"/>
        </a:p>
      </dgm:t>
    </dgm:pt>
    <dgm:pt modelId="{6F88909E-8AA4-4FE1-A8DD-E6A2B935F742}">
      <dgm:prSet/>
      <dgm:spPr/>
      <dgm:t>
        <a:bodyPr/>
        <a:lstStyle/>
        <a:p>
          <a:pPr rtl="0"/>
          <a:r>
            <a:rPr lang="es-AR" dirty="0" smtClean="0"/>
            <a:t>Concesiones en compras públicas para obtener preferencias en otros ámbitos.</a:t>
          </a:r>
          <a:endParaRPr lang="es-AR" dirty="0"/>
        </a:p>
      </dgm:t>
    </dgm:pt>
    <dgm:pt modelId="{76797B3C-C579-45F8-BE17-2D3B943AD583}" type="parTrans" cxnId="{630DFD83-6B16-4D5A-A756-35F9BF8AC54A}">
      <dgm:prSet/>
      <dgm:spPr/>
      <dgm:t>
        <a:bodyPr/>
        <a:lstStyle/>
        <a:p>
          <a:endParaRPr lang="es-AR"/>
        </a:p>
      </dgm:t>
    </dgm:pt>
    <dgm:pt modelId="{F68DB180-A5C7-4CD4-B7A5-9A2B0DCC2F69}" type="sibTrans" cxnId="{630DFD83-6B16-4D5A-A756-35F9BF8AC54A}">
      <dgm:prSet/>
      <dgm:spPr/>
      <dgm:t>
        <a:bodyPr/>
        <a:lstStyle/>
        <a:p>
          <a:endParaRPr lang="es-AR"/>
        </a:p>
      </dgm:t>
    </dgm:pt>
    <dgm:pt modelId="{6396AA38-0F87-44EA-A680-976E7944713C}">
      <dgm:prSet/>
      <dgm:spPr/>
      <dgm:t>
        <a:bodyPr/>
        <a:lstStyle/>
        <a:p>
          <a:pPr rtl="0"/>
          <a:r>
            <a:rPr lang="es-AR" dirty="0" smtClean="0"/>
            <a:t>Países más activos: México, Chile, Colombia, Perú y Centroamericanos.</a:t>
          </a:r>
          <a:endParaRPr lang="es-AR" dirty="0"/>
        </a:p>
      </dgm:t>
    </dgm:pt>
    <dgm:pt modelId="{243B269E-0D44-4033-9534-1D2491035482}" type="parTrans" cxnId="{DA868879-7FF8-49F9-BE3D-BA3818BBC475}">
      <dgm:prSet/>
      <dgm:spPr/>
      <dgm:t>
        <a:bodyPr/>
        <a:lstStyle/>
        <a:p>
          <a:endParaRPr lang="es-AR"/>
        </a:p>
      </dgm:t>
    </dgm:pt>
    <dgm:pt modelId="{4056B169-11DE-4B0E-AB1A-E831E6478454}" type="sibTrans" cxnId="{DA868879-7FF8-49F9-BE3D-BA3818BBC475}">
      <dgm:prSet/>
      <dgm:spPr/>
      <dgm:t>
        <a:bodyPr/>
        <a:lstStyle/>
        <a:p>
          <a:endParaRPr lang="es-AR"/>
        </a:p>
      </dgm:t>
    </dgm:pt>
    <dgm:pt modelId="{3BCAD211-3D20-4897-BF90-35B174A118A2}" type="pres">
      <dgm:prSet presAssocID="{6B99EC3B-BF34-46CB-888C-7CB98C01AC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3829C8E-4AA1-4F7E-BEC1-A11DEF02154D}" type="pres">
      <dgm:prSet presAssocID="{BF42C505-C054-43B3-A098-BB2831FBC1CA}" presName="vertFlow" presStyleCnt="0"/>
      <dgm:spPr/>
    </dgm:pt>
    <dgm:pt modelId="{271B2B16-CB1A-44AB-8BC2-81193E547158}" type="pres">
      <dgm:prSet presAssocID="{BF42C505-C054-43B3-A098-BB2831FBC1CA}" presName="header" presStyleLbl="node1" presStyleIdx="0" presStyleCnt="2"/>
      <dgm:spPr/>
      <dgm:t>
        <a:bodyPr/>
        <a:lstStyle/>
        <a:p>
          <a:endParaRPr lang="es-AR"/>
        </a:p>
      </dgm:t>
    </dgm:pt>
    <dgm:pt modelId="{801A7488-999F-4A3E-8C95-238CB05BF6ED}" type="pres">
      <dgm:prSet presAssocID="{7BA0EB4F-0157-4E59-B5FA-1D652B653E87}" presName="parTrans" presStyleLbl="sibTrans2D1" presStyleIdx="0" presStyleCnt="4"/>
      <dgm:spPr/>
      <dgm:t>
        <a:bodyPr/>
        <a:lstStyle/>
        <a:p>
          <a:endParaRPr lang="es-AR"/>
        </a:p>
      </dgm:t>
    </dgm:pt>
    <dgm:pt modelId="{577C72D9-5A3E-4A1C-9799-B987F0FBDECB}" type="pres">
      <dgm:prSet presAssocID="{75CD9D7A-4786-4921-9AE8-2B23D960EF5E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23AFBCF-8009-427C-962E-1037264602D2}" type="pres">
      <dgm:prSet presAssocID="{1849B66F-09BF-40A6-9D7B-0EBEEC2AF70D}" presName="sibTrans" presStyleLbl="sibTrans2D1" presStyleIdx="1" presStyleCnt="4"/>
      <dgm:spPr/>
      <dgm:t>
        <a:bodyPr/>
        <a:lstStyle/>
        <a:p>
          <a:endParaRPr lang="es-AR"/>
        </a:p>
      </dgm:t>
    </dgm:pt>
    <dgm:pt modelId="{98C6FF16-0A88-4270-9276-4BE6B7E0E223}" type="pres">
      <dgm:prSet presAssocID="{74676F48-CF5C-496F-AB81-BEA006EC3CF5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3861F70-EA3F-469E-B83D-786C3DCF952D}" type="pres">
      <dgm:prSet presAssocID="{BF42C505-C054-43B3-A098-BB2831FBC1CA}" presName="hSp" presStyleCnt="0"/>
      <dgm:spPr/>
    </dgm:pt>
    <dgm:pt modelId="{F2FEA1D6-14D7-4824-B1FD-019E1306BD94}" type="pres">
      <dgm:prSet presAssocID="{ADC172F4-5742-42F2-BA60-71669FE5124A}" presName="vertFlow" presStyleCnt="0"/>
      <dgm:spPr/>
    </dgm:pt>
    <dgm:pt modelId="{77AFFD34-6221-4D89-817C-73E8A6F9A2D6}" type="pres">
      <dgm:prSet presAssocID="{ADC172F4-5742-42F2-BA60-71669FE5124A}" presName="header" presStyleLbl="node1" presStyleIdx="1" presStyleCnt="2"/>
      <dgm:spPr/>
      <dgm:t>
        <a:bodyPr/>
        <a:lstStyle/>
        <a:p>
          <a:endParaRPr lang="es-AR"/>
        </a:p>
      </dgm:t>
    </dgm:pt>
    <dgm:pt modelId="{7556B46C-38DE-4752-9614-15D4179D094D}" type="pres">
      <dgm:prSet presAssocID="{76797B3C-C579-45F8-BE17-2D3B943AD583}" presName="parTrans" presStyleLbl="sibTrans2D1" presStyleIdx="2" presStyleCnt="4"/>
      <dgm:spPr/>
      <dgm:t>
        <a:bodyPr/>
        <a:lstStyle/>
        <a:p>
          <a:endParaRPr lang="es-AR"/>
        </a:p>
      </dgm:t>
    </dgm:pt>
    <dgm:pt modelId="{99B401E9-9340-4467-A7F7-95F559B16BC3}" type="pres">
      <dgm:prSet presAssocID="{6F88909E-8AA4-4FE1-A8DD-E6A2B935F742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E8DD76-4DE5-4DA4-9942-5086E0CB0F7E}" type="pres">
      <dgm:prSet presAssocID="{F68DB180-A5C7-4CD4-B7A5-9A2B0DCC2F69}" presName="sibTrans" presStyleLbl="sibTrans2D1" presStyleIdx="3" presStyleCnt="4"/>
      <dgm:spPr/>
      <dgm:t>
        <a:bodyPr/>
        <a:lstStyle/>
        <a:p>
          <a:endParaRPr lang="es-AR"/>
        </a:p>
      </dgm:t>
    </dgm:pt>
    <dgm:pt modelId="{2F04D16A-DA81-4636-A151-36BDF6E2B158}" type="pres">
      <dgm:prSet presAssocID="{6396AA38-0F87-44EA-A680-976E7944713C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34AFF82-95A8-41DE-B1BE-A0F23C1ECD57}" srcId="{BF42C505-C054-43B3-A098-BB2831FBC1CA}" destId="{74676F48-CF5C-496F-AB81-BEA006EC3CF5}" srcOrd="1" destOrd="0" parTransId="{76277B43-F681-4537-9D0A-348579B9BAD7}" sibTransId="{A3D10575-EC58-46CE-A6AB-694368D25861}"/>
    <dgm:cxn modelId="{28627C52-978F-4418-B3D2-8B0CEF65CD4B}" type="presOf" srcId="{76797B3C-C579-45F8-BE17-2D3B943AD583}" destId="{7556B46C-38DE-4752-9614-15D4179D094D}" srcOrd="0" destOrd="0" presId="urn:microsoft.com/office/officeart/2005/8/layout/lProcess1"/>
    <dgm:cxn modelId="{1BF39190-D67F-472B-BD65-91E62590780A}" srcId="{6B99EC3B-BF34-46CB-888C-7CB98C01AC0E}" destId="{ADC172F4-5742-42F2-BA60-71669FE5124A}" srcOrd="1" destOrd="0" parTransId="{454DE64D-24BD-49B9-8788-FC15C56CD259}" sibTransId="{9376EBDA-7488-48A8-B09D-9B2017FE8B02}"/>
    <dgm:cxn modelId="{1FA77B08-3C5D-4D7F-82CF-3E65E04616DA}" type="presOf" srcId="{6F88909E-8AA4-4FE1-A8DD-E6A2B935F742}" destId="{99B401E9-9340-4467-A7F7-95F559B16BC3}" srcOrd="0" destOrd="0" presId="urn:microsoft.com/office/officeart/2005/8/layout/lProcess1"/>
    <dgm:cxn modelId="{70603F5B-4B1F-43D4-9766-4391C68FAD55}" type="presOf" srcId="{75CD9D7A-4786-4921-9AE8-2B23D960EF5E}" destId="{577C72D9-5A3E-4A1C-9799-B987F0FBDECB}" srcOrd="0" destOrd="0" presId="urn:microsoft.com/office/officeart/2005/8/layout/lProcess1"/>
    <dgm:cxn modelId="{0AE93347-EEB6-4F19-BC8A-8EC192610F3A}" type="presOf" srcId="{BF42C505-C054-43B3-A098-BB2831FBC1CA}" destId="{271B2B16-CB1A-44AB-8BC2-81193E547158}" srcOrd="0" destOrd="0" presId="urn:microsoft.com/office/officeart/2005/8/layout/lProcess1"/>
    <dgm:cxn modelId="{E9EAFCE4-7584-4BF3-BD4F-BB87F34C6E12}" type="presOf" srcId="{6B99EC3B-BF34-46CB-888C-7CB98C01AC0E}" destId="{3BCAD211-3D20-4897-BF90-35B174A118A2}" srcOrd="0" destOrd="0" presId="urn:microsoft.com/office/officeart/2005/8/layout/lProcess1"/>
    <dgm:cxn modelId="{0B9FDFB8-D392-4EDF-9139-5A62DDD6F3D9}" type="presOf" srcId="{F68DB180-A5C7-4CD4-B7A5-9A2B0DCC2F69}" destId="{CCE8DD76-4DE5-4DA4-9942-5086E0CB0F7E}" srcOrd="0" destOrd="0" presId="urn:microsoft.com/office/officeart/2005/8/layout/lProcess1"/>
    <dgm:cxn modelId="{9C6974B2-FFC4-4500-ABB1-3377995DD9E3}" type="presOf" srcId="{1849B66F-09BF-40A6-9D7B-0EBEEC2AF70D}" destId="{723AFBCF-8009-427C-962E-1037264602D2}" srcOrd="0" destOrd="0" presId="urn:microsoft.com/office/officeart/2005/8/layout/lProcess1"/>
    <dgm:cxn modelId="{2BF20248-9FCA-4F69-9C28-992C3A7E10E0}" type="presOf" srcId="{ADC172F4-5742-42F2-BA60-71669FE5124A}" destId="{77AFFD34-6221-4D89-817C-73E8A6F9A2D6}" srcOrd="0" destOrd="0" presId="urn:microsoft.com/office/officeart/2005/8/layout/lProcess1"/>
    <dgm:cxn modelId="{DA868879-7FF8-49F9-BE3D-BA3818BBC475}" srcId="{ADC172F4-5742-42F2-BA60-71669FE5124A}" destId="{6396AA38-0F87-44EA-A680-976E7944713C}" srcOrd="1" destOrd="0" parTransId="{243B269E-0D44-4033-9534-1D2491035482}" sibTransId="{4056B169-11DE-4B0E-AB1A-E831E6478454}"/>
    <dgm:cxn modelId="{9759407A-D225-4C1C-BCA6-52CDBCC40876}" type="presOf" srcId="{6396AA38-0F87-44EA-A680-976E7944713C}" destId="{2F04D16A-DA81-4636-A151-36BDF6E2B158}" srcOrd="0" destOrd="0" presId="urn:microsoft.com/office/officeart/2005/8/layout/lProcess1"/>
    <dgm:cxn modelId="{9A323A45-737F-4926-AE1C-6C5F78E497A4}" srcId="{BF42C505-C054-43B3-A098-BB2831FBC1CA}" destId="{75CD9D7A-4786-4921-9AE8-2B23D960EF5E}" srcOrd="0" destOrd="0" parTransId="{7BA0EB4F-0157-4E59-B5FA-1D652B653E87}" sibTransId="{1849B66F-09BF-40A6-9D7B-0EBEEC2AF70D}"/>
    <dgm:cxn modelId="{630DFD83-6B16-4D5A-A756-35F9BF8AC54A}" srcId="{ADC172F4-5742-42F2-BA60-71669FE5124A}" destId="{6F88909E-8AA4-4FE1-A8DD-E6A2B935F742}" srcOrd="0" destOrd="0" parTransId="{76797B3C-C579-45F8-BE17-2D3B943AD583}" sibTransId="{F68DB180-A5C7-4CD4-B7A5-9A2B0DCC2F69}"/>
    <dgm:cxn modelId="{B839FB6D-3D2C-4D04-AE71-F96319F3384F}" type="presOf" srcId="{7BA0EB4F-0157-4E59-B5FA-1D652B653E87}" destId="{801A7488-999F-4A3E-8C95-238CB05BF6ED}" srcOrd="0" destOrd="0" presId="urn:microsoft.com/office/officeart/2005/8/layout/lProcess1"/>
    <dgm:cxn modelId="{4D06D249-6702-4445-8BB9-0CA8AFD922B9}" srcId="{6B99EC3B-BF34-46CB-888C-7CB98C01AC0E}" destId="{BF42C505-C054-43B3-A098-BB2831FBC1CA}" srcOrd="0" destOrd="0" parTransId="{4C29E42D-6676-46BD-9C63-3DCE6F67365F}" sibTransId="{76E81F83-F3D0-4C92-8444-1764E89565CC}"/>
    <dgm:cxn modelId="{99EB8985-6B4C-449D-866E-46DBD270954B}" type="presOf" srcId="{74676F48-CF5C-496F-AB81-BEA006EC3CF5}" destId="{98C6FF16-0A88-4270-9276-4BE6B7E0E223}" srcOrd="0" destOrd="0" presId="urn:microsoft.com/office/officeart/2005/8/layout/lProcess1"/>
    <dgm:cxn modelId="{AF390D87-9EC5-421E-84FC-E5B978C0DC7F}" type="presParOf" srcId="{3BCAD211-3D20-4897-BF90-35B174A118A2}" destId="{33829C8E-4AA1-4F7E-BEC1-A11DEF02154D}" srcOrd="0" destOrd="0" presId="urn:microsoft.com/office/officeart/2005/8/layout/lProcess1"/>
    <dgm:cxn modelId="{4BA6BDFE-D8DB-451F-9855-49CA4956A0B9}" type="presParOf" srcId="{33829C8E-4AA1-4F7E-BEC1-A11DEF02154D}" destId="{271B2B16-CB1A-44AB-8BC2-81193E547158}" srcOrd="0" destOrd="0" presId="urn:microsoft.com/office/officeart/2005/8/layout/lProcess1"/>
    <dgm:cxn modelId="{02AFC7D1-053D-4DE2-8F88-7D9407A0F459}" type="presParOf" srcId="{33829C8E-4AA1-4F7E-BEC1-A11DEF02154D}" destId="{801A7488-999F-4A3E-8C95-238CB05BF6ED}" srcOrd="1" destOrd="0" presId="urn:microsoft.com/office/officeart/2005/8/layout/lProcess1"/>
    <dgm:cxn modelId="{F6BCE36E-918A-4DCE-AD43-959078DB1410}" type="presParOf" srcId="{33829C8E-4AA1-4F7E-BEC1-A11DEF02154D}" destId="{577C72D9-5A3E-4A1C-9799-B987F0FBDECB}" srcOrd="2" destOrd="0" presId="urn:microsoft.com/office/officeart/2005/8/layout/lProcess1"/>
    <dgm:cxn modelId="{E3CD9149-25EA-4D00-943E-B89CE61114BD}" type="presParOf" srcId="{33829C8E-4AA1-4F7E-BEC1-A11DEF02154D}" destId="{723AFBCF-8009-427C-962E-1037264602D2}" srcOrd="3" destOrd="0" presId="urn:microsoft.com/office/officeart/2005/8/layout/lProcess1"/>
    <dgm:cxn modelId="{A824E89E-ABAE-4D84-B629-B0C9475B11FC}" type="presParOf" srcId="{33829C8E-4AA1-4F7E-BEC1-A11DEF02154D}" destId="{98C6FF16-0A88-4270-9276-4BE6B7E0E223}" srcOrd="4" destOrd="0" presId="urn:microsoft.com/office/officeart/2005/8/layout/lProcess1"/>
    <dgm:cxn modelId="{97F4DAAD-5A2B-460B-A524-4C504F9623B5}" type="presParOf" srcId="{3BCAD211-3D20-4897-BF90-35B174A118A2}" destId="{73861F70-EA3F-469E-B83D-786C3DCF952D}" srcOrd="1" destOrd="0" presId="urn:microsoft.com/office/officeart/2005/8/layout/lProcess1"/>
    <dgm:cxn modelId="{3E2EC79F-D1D4-445D-B56C-17CCDE3096E7}" type="presParOf" srcId="{3BCAD211-3D20-4897-BF90-35B174A118A2}" destId="{F2FEA1D6-14D7-4824-B1FD-019E1306BD94}" srcOrd="2" destOrd="0" presId="urn:microsoft.com/office/officeart/2005/8/layout/lProcess1"/>
    <dgm:cxn modelId="{3553EA28-0315-4B52-A2AC-9DCB66E74CE3}" type="presParOf" srcId="{F2FEA1D6-14D7-4824-B1FD-019E1306BD94}" destId="{77AFFD34-6221-4D89-817C-73E8A6F9A2D6}" srcOrd="0" destOrd="0" presId="urn:microsoft.com/office/officeart/2005/8/layout/lProcess1"/>
    <dgm:cxn modelId="{8992ED72-B6FA-455D-9134-6A5BE4679660}" type="presParOf" srcId="{F2FEA1D6-14D7-4824-B1FD-019E1306BD94}" destId="{7556B46C-38DE-4752-9614-15D4179D094D}" srcOrd="1" destOrd="0" presId="urn:microsoft.com/office/officeart/2005/8/layout/lProcess1"/>
    <dgm:cxn modelId="{1BAC18DE-E90F-4C3E-8872-00F433D94EFA}" type="presParOf" srcId="{F2FEA1D6-14D7-4824-B1FD-019E1306BD94}" destId="{99B401E9-9340-4467-A7F7-95F559B16BC3}" srcOrd="2" destOrd="0" presId="urn:microsoft.com/office/officeart/2005/8/layout/lProcess1"/>
    <dgm:cxn modelId="{7F1551B4-21C9-4F39-8D6B-9E80042AA4B0}" type="presParOf" srcId="{F2FEA1D6-14D7-4824-B1FD-019E1306BD94}" destId="{CCE8DD76-4DE5-4DA4-9942-5086E0CB0F7E}" srcOrd="3" destOrd="0" presId="urn:microsoft.com/office/officeart/2005/8/layout/lProcess1"/>
    <dgm:cxn modelId="{A517F4C3-C5D0-479A-B90B-9843B0F2E1AD}" type="presParOf" srcId="{F2FEA1D6-14D7-4824-B1FD-019E1306BD94}" destId="{2F04D16A-DA81-4636-A151-36BDF6E2B15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337544-F193-4497-B51D-1BD1EDB3799B}" type="doc">
      <dgm:prSet loTypeId="urn:microsoft.com/office/officeart/2008/layout/VerticalCurvedList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29A63723-2562-458B-914A-5F06C317079E}">
      <dgm:prSet/>
      <dgm:spPr/>
      <dgm:t>
        <a:bodyPr/>
        <a:lstStyle/>
        <a:p>
          <a:pPr rtl="0"/>
          <a:r>
            <a:rPr lang="es-AR" smtClean="0"/>
            <a:t>El acceso de firmas internacionales en AL se da en la mayoría de los casos a través de filiales y, en mucha menor medida, a partir de la provisión externa.</a:t>
          </a:r>
          <a:endParaRPr lang="es-AR"/>
        </a:p>
      </dgm:t>
    </dgm:pt>
    <dgm:pt modelId="{11CA5A45-803B-40EE-9A94-E6E94184D5D8}" type="parTrans" cxnId="{018F83B8-8ACE-4C6B-9638-D00BA0F16055}">
      <dgm:prSet/>
      <dgm:spPr/>
      <dgm:t>
        <a:bodyPr/>
        <a:lstStyle/>
        <a:p>
          <a:endParaRPr lang="es-AR"/>
        </a:p>
      </dgm:t>
    </dgm:pt>
    <dgm:pt modelId="{5004E812-C31C-4D11-AB88-28A1C909715C}" type="sibTrans" cxnId="{018F83B8-8ACE-4C6B-9638-D00BA0F16055}">
      <dgm:prSet/>
      <dgm:spPr/>
      <dgm:t>
        <a:bodyPr/>
        <a:lstStyle/>
        <a:p>
          <a:endParaRPr lang="es-AR"/>
        </a:p>
      </dgm:t>
    </dgm:pt>
    <dgm:pt modelId="{192C4417-14CA-43CA-AF4B-9394F175BC73}">
      <dgm:prSet/>
      <dgm:spPr/>
      <dgm:t>
        <a:bodyPr/>
        <a:lstStyle/>
        <a:p>
          <a:pPr rtl="0"/>
          <a:r>
            <a:rPr lang="es-AR" dirty="0" smtClean="0"/>
            <a:t>Si bien los regímenes de compras en la región aparecen como abiertos, la mayor parte incluye cláusulas tendientes a favorecer al productor </a:t>
          </a:r>
          <a:r>
            <a:rPr lang="es-AR" dirty="0" smtClean="0"/>
            <a:t>local (incluyendo a las filiales de ET)</a:t>
          </a:r>
          <a:endParaRPr lang="es-AR" dirty="0"/>
        </a:p>
      </dgm:t>
    </dgm:pt>
    <dgm:pt modelId="{3481BF5B-69DF-4205-B98B-F1CE10D39479}" type="parTrans" cxnId="{20E699D2-5902-471E-808A-AB9446726983}">
      <dgm:prSet/>
      <dgm:spPr/>
      <dgm:t>
        <a:bodyPr/>
        <a:lstStyle/>
        <a:p>
          <a:endParaRPr lang="es-AR"/>
        </a:p>
      </dgm:t>
    </dgm:pt>
    <dgm:pt modelId="{7703CE36-B9B4-4AB6-BCD9-794A6BCACDB7}" type="sibTrans" cxnId="{20E699D2-5902-471E-808A-AB9446726983}">
      <dgm:prSet/>
      <dgm:spPr/>
      <dgm:t>
        <a:bodyPr/>
        <a:lstStyle/>
        <a:p>
          <a:endParaRPr lang="es-AR"/>
        </a:p>
      </dgm:t>
    </dgm:pt>
    <dgm:pt modelId="{77B7683C-EA30-44D5-A285-F3D81B2ABE55}">
      <dgm:prSet/>
      <dgm:spPr/>
      <dgm:t>
        <a:bodyPr/>
        <a:lstStyle/>
        <a:p>
          <a:pPr rtl="0"/>
          <a:r>
            <a:rPr lang="es-AR" smtClean="0"/>
            <a:t>Es de esperar que de manera gradual, progresiva y a través de negociaciones sucesivas, esta importante fuente de negocios enfrente una mayor competencia externa en las próximas décadas.</a:t>
          </a:r>
          <a:endParaRPr lang="es-AR"/>
        </a:p>
      </dgm:t>
    </dgm:pt>
    <dgm:pt modelId="{527820E0-4235-4B91-BF7E-49B669B8383A}" type="parTrans" cxnId="{C398ABDC-6A4B-48CC-AA2F-4B465766A502}">
      <dgm:prSet/>
      <dgm:spPr/>
      <dgm:t>
        <a:bodyPr/>
        <a:lstStyle/>
        <a:p>
          <a:endParaRPr lang="es-AR"/>
        </a:p>
      </dgm:t>
    </dgm:pt>
    <dgm:pt modelId="{8C2C40BB-4B21-4886-B2D4-16ED2EBD05E9}" type="sibTrans" cxnId="{C398ABDC-6A4B-48CC-AA2F-4B465766A502}">
      <dgm:prSet/>
      <dgm:spPr/>
      <dgm:t>
        <a:bodyPr/>
        <a:lstStyle/>
        <a:p>
          <a:endParaRPr lang="es-AR"/>
        </a:p>
      </dgm:t>
    </dgm:pt>
    <dgm:pt modelId="{380540F1-11E8-4F24-848F-835273F96103}" type="pres">
      <dgm:prSet presAssocID="{A2337544-F193-4497-B51D-1BD1EDB379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5B0A5C81-DBEB-462A-897D-E9EA3C682FEB}" type="pres">
      <dgm:prSet presAssocID="{A2337544-F193-4497-B51D-1BD1EDB3799B}" presName="Name1" presStyleCnt="0"/>
      <dgm:spPr/>
    </dgm:pt>
    <dgm:pt modelId="{4B00B645-D9E8-4A11-B2FD-B99E9E69FDB7}" type="pres">
      <dgm:prSet presAssocID="{A2337544-F193-4497-B51D-1BD1EDB3799B}" presName="cycle" presStyleCnt="0"/>
      <dgm:spPr/>
    </dgm:pt>
    <dgm:pt modelId="{E73C4A1F-0AD3-4F6F-86C2-16E7BD0489FC}" type="pres">
      <dgm:prSet presAssocID="{A2337544-F193-4497-B51D-1BD1EDB3799B}" presName="srcNode" presStyleLbl="node1" presStyleIdx="0" presStyleCnt="3"/>
      <dgm:spPr/>
    </dgm:pt>
    <dgm:pt modelId="{43C92C38-18D7-443D-8404-229E05D20AF3}" type="pres">
      <dgm:prSet presAssocID="{A2337544-F193-4497-B51D-1BD1EDB3799B}" presName="conn" presStyleLbl="parChTrans1D2" presStyleIdx="0" presStyleCnt="1"/>
      <dgm:spPr/>
      <dgm:t>
        <a:bodyPr/>
        <a:lstStyle/>
        <a:p>
          <a:endParaRPr lang="es-AR"/>
        </a:p>
      </dgm:t>
    </dgm:pt>
    <dgm:pt modelId="{98A29DE6-9053-4A3A-B09A-07A4E8FD668C}" type="pres">
      <dgm:prSet presAssocID="{A2337544-F193-4497-B51D-1BD1EDB3799B}" presName="extraNode" presStyleLbl="node1" presStyleIdx="0" presStyleCnt="3"/>
      <dgm:spPr/>
    </dgm:pt>
    <dgm:pt modelId="{199E38F2-6460-4B49-B6CE-EDF32F99EBA1}" type="pres">
      <dgm:prSet presAssocID="{A2337544-F193-4497-B51D-1BD1EDB3799B}" presName="dstNode" presStyleLbl="node1" presStyleIdx="0" presStyleCnt="3"/>
      <dgm:spPr/>
    </dgm:pt>
    <dgm:pt modelId="{3C9522C3-03A5-40AC-BEE0-E9042B3CB108}" type="pres">
      <dgm:prSet presAssocID="{29A63723-2562-458B-914A-5F06C317079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89B579D-9447-46A5-AACA-018CF6F69637}" type="pres">
      <dgm:prSet presAssocID="{29A63723-2562-458B-914A-5F06C317079E}" presName="accent_1" presStyleCnt="0"/>
      <dgm:spPr/>
    </dgm:pt>
    <dgm:pt modelId="{16D90E30-E660-430F-A365-10CC28535231}" type="pres">
      <dgm:prSet presAssocID="{29A63723-2562-458B-914A-5F06C317079E}" presName="accentRepeatNode" presStyleLbl="solidFgAcc1" presStyleIdx="0" presStyleCnt="3"/>
      <dgm:spPr/>
    </dgm:pt>
    <dgm:pt modelId="{281FFFF2-072A-41A8-92CD-DABAE442848F}" type="pres">
      <dgm:prSet presAssocID="{192C4417-14CA-43CA-AF4B-9394F175BC7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B4F4581-E482-4CD0-9297-1249782A7E6F}" type="pres">
      <dgm:prSet presAssocID="{192C4417-14CA-43CA-AF4B-9394F175BC73}" presName="accent_2" presStyleCnt="0"/>
      <dgm:spPr/>
    </dgm:pt>
    <dgm:pt modelId="{5AC5ADD4-B9AA-4E0F-8CE4-F7B56FBC6266}" type="pres">
      <dgm:prSet presAssocID="{192C4417-14CA-43CA-AF4B-9394F175BC73}" presName="accentRepeatNode" presStyleLbl="solidFgAcc1" presStyleIdx="1" presStyleCnt="3"/>
      <dgm:spPr/>
    </dgm:pt>
    <dgm:pt modelId="{94A5A5D3-7792-4F75-A696-C0E6ADF8A4B5}" type="pres">
      <dgm:prSet presAssocID="{77B7683C-EA30-44D5-A285-F3D81B2ABE5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3FCA38A-6B09-43EF-A625-C6CB22D575F1}" type="pres">
      <dgm:prSet presAssocID="{77B7683C-EA30-44D5-A285-F3D81B2ABE55}" presName="accent_3" presStyleCnt="0"/>
      <dgm:spPr/>
    </dgm:pt>
    <dgm:pt modelId="{180190D4-31CA-403F-8D52-F49DB071B09E}" type="pres">
      <dgm:prSet presAssocID="{77B7683C-EA30-44D5-A285-F3D81B2ABE55}" presName="accentRepeatNode" presStyleLbl="solidFgAcc1" presStyleIdx="2" presStyleCnt="3"/>
      <dgm:spPr/>
    </dgm:pt>
  </dgm:ptLst>
  <dgm:cxnLst>
    <dgm:cxn modelId="{C398ABDC-6A4B-48CC-AA2F-4B465766A502}" srcId="{A2337544-F193-4497-B51D-1BD1EDB3799B}" destId="{77B7683C-EA30-44D5-A285-F3D81B2ABE55}" srcOrd="2" destOrd="0" parTransId="{527820E0-4235-4B91-BF7E-49B669B8383A}" sibTransId="{8C2C40BB-4B21-4886-B2D4-16ED2EBD05E9}"/>
    <dgm:cxn modelId="{8E212BE8-FACA-4838-BECC-E6B647941446}" type="presOf" srcId="{77B7683C-EA30-44D5-A285-F3D81B2ABE55}" destId="{94A5A5D3-7792-4F75-A696-C0E6ADF8A4B5}" srcOrd="0" destOrd="0" presId="urn:microsoft.com/office/officeart/2008/layout/VerticalCurvedList"/>
    <dgm:cxn modelId="{20E699D2-5902-471E-808A-AB9446726983}" srcId="{A2337544-F193-4497-B51D-1BD1EDB3799B}" destId="{192C4417-14CA-43CA-AF4B-9394F175BC73}" srcOrd="1" destOrd="0" parTransId="{3481BF5B-69DF-4205-B98B-F1CE10D39479}" sibTransId="{7703CE36-B9B4-4AB6-BCD9-794A6BCACDB7}"/>
    <dgm:cxn modelId="{018F83B8-8ACE-4C6B-9638-D00BA0F16055}" srcId="{A2337544-F193-4497-B51D-1BD1EDB3799B}" destId="{29A63723-2562-458B-914A-5F06C317079E}" srcOrd="0" destOrd="0" parTransId="{11CA5A45-803B-40EE-9A94-E6E94184D5D8}" sibTransId="{5004E812-C31C-4D11-AB88-28A1C909715C}"/>
    <dgm:cxn modelId="{66F0B05F-0C63-4EE2-B0CF-4E462319A59E}" type="presOf" srcId="{5004E812-C31C-4D11-AB88-28A1C909715C}" destId="{43C92C38-18D7-443D-8404-229E05D20AF3}" srcOrd="0" destOrd="0" presId="urn:microsoft.com/office/officeart/2008/layout/VerticalCurvedList"/>
    <dgm:cxn modelId="{3C76D99F-9E6F-4C11-9136-94D58DBEE0DA}" type="presOf" srcId="{29A63723-2562-458B-914A-5F06C317079E}" destId="{3C9522C3-03A5-40AC-BEE0-E9042B3CB108}" srcOrd="0" destOrd="0" presId="urn:microsoft.com/office/officeart/2008/layout/VerticalCurvedList"/>
    <dgm:cxn modelId="{8FAE452D-0551-49CC-A85C-EBB06FC79067}" type="presOf" srcId="{A2337544-F193-4497-B51D-1BD1EDB3799B}" destId="{380540F1-11E8-4F24-848F-835273F96103}" srcOrd="0" destOrd="0" presId="urn:microsoft.com/office/officeart/2008/layout/VerticalCurvedList"/>
    <dgm:cxn modelId="{01BAD841-C438-409E-AB20-0FCC0B46B237}" type="presOf" srcId="{192C4417-14CA-43CA-AF4B-9394F175BC73}" destId="{281FFFF2-072A-41A8-92CD-DABAE442848F}" srcOrd="0" destOrd="0" presId="urn:microsoft.com/office/officeart/2008/layout/VerticalCurvedList"/>
    <dgm:cxn modelId="{20E96299-E827-4C27-AE3D-D676A7FE7F19}" type="presParOf" srcId="{380540F1-11E8-4F24-848F-835273F96103}" destId="{5B0A5C81-DBEB-462A-897D-E9EA3C682FEB}" srcOrd="0" destOrd="0" presId="urn:microsoft.com/office/officeart/2008/layout/VerticalCurvedList"/>
    <dgm:cxn modelId="{9CCFAAC3-1258-46D2-A694-B42846A692D2}" type="presParOf" srcId="{5B0A5C81-DBEB-462A-897D-E9EA3C682FEB}" destId="{4B00B645-D9E8-4A11-B2FD-B99E9E69FDB7}" srcOrd="0" destOrd="0" presId="urn:microsoft.com/office/officeart/2008/layout/VerticalCurvedList"/>
    <dgm:cxn modelId="{3FCD6178-D415-413C-A3BC-C912374AD54A}" type="presParOf" srcId="{4B00B645-D9E8-4A11-B2FD-B99E9E69FDB7}" destId="{E73C4A1F-0AD3-4F6F-86C2-16E7BD0489FC}" srcOrd="0" destOrd="0" presId="urn:microsoft.com/office/officeart/2008/layout/VerticalCurvedList"/>
    <dgm:cxn modelId="{F5D93D73-3A10-4F97-B515-36CF63806E70}" type="presParOf" srcId="{4B00B645-D9E8-4A11-B2FD-B99E9E69FDB7}" destId="{43C92C38-18D7-443D-8404-229E05D20AF3}" srcOrd="1" destOrd="0" presId="urn:microsoft.com/office/officeart/2008/layout/VerticalCurvedList"/>
    <dgm:cxn modelId="{A98E55BD-98DC-4ACF-B758-C45AAF774C59}" type="presParOf" srcId="{4B00B645-D9E8-4A11-B2FD-B99E9E69FDB7}" destId="{98A29DE6-9053-4A3A-B09A-07A4E8FD668C}" srcOrd="2" destOrd="0" presId="urn:microsoft.com/office/officeart/2008/layout/VerticalCurvedList"/>
    <dgm:cxn modelId="{B4E44939-A652-499F-9719-5A22215B7A62}" type="presParOf" srcId="{4B00B645-D9E8-4A11-B2FD-B99E9E69FDB7}" destId="{199E38F2-6460-4B49-B6CE-EDF32F99EBA1}" srcOrd="3" destOrd="0" presId="urn:microsoft.com/office/officeart/2008/layout/VerticalCurvedList"/>
    <dgm:cxn modelId="{CF8411F4-093A-4AD5-85F8-22A439C85915}" type="presParOf" srcId="{5B0A5C81-DBEB-462A-897D-E9EA3C682FEB}" destId="{3C9522C3-03A5-40AC-BEE0-E9042B3CB108}" srcOrd="1" destOrd="0" presId="urn:microsoft.com/office/officeart/2008/layout/VerticalCurvedList"/>
    <dgm:cxn modelId="{BFCCCFDD-E461-4E79-A737-70B92A19A610}" type="presParOf" srcId="{5B0A5C81-DBEB-462A-897D-E9EA3C682FEB}" destId="{789B579D-9447-46A5-AACA-018CF6F69637}" srcOrd="2" destOrd="0" presId="urn:microsoft.com/office/officeart/2008/layout/VerticalCurvedList"/>
    <dgm:cxn modelId="{3C036776-82DE-4F19-B97E-009D1AA69632}" type="presParOf" srcId="{789B579D-9447-46A5-AACA-018CF6F69637}" destId="{16D90E30-E660-430F-A365-10CC28535231}" srcOrd="0" destOrd="0" presId="urn:microsoft.com/office/officeart/2008/layout/VerticalCurvedList"/>
    <dgm:cxn modelId="{3BAD6CF9-830A-42EC-8582-79213CCA3035}" type="presParOf" srcId="{5B0A5C81-DBEB-462A-897D-E9EA3C682FEB}" destId="{281FFFF2-072A-41A8-92CD-DABAE442848F}" srcOrd="3" destOrd="0" presId="urn:microsoft.com/office/officeart/2008/layout/VerticalCurvedList"/>
    <dgm:cxn modelId="{21A70E7C-7DD6-43EA-B8D8-64237C8390E6}" type="presParOf" srcId="{5B0A5C81-DBEB-462A-897D-E9EA3C682FEB}" destId="{AB4F4581-E482-4CD0-9297-1249782A7E6F}" srcOrd="4" destOrd="0" presId="urn:microsoft.com/office/officeart/2008/layout/VerticalCurvedList"/>
    <dgm:cxn modelId="{5655BC4C-ED53-4BD6-8A42-0B0E4D095951}" type="presParOf" srcId="{AB4F4581-E482-4CD0-9297-1249782A7E6F}" destId="{5AC5ADD4-B9AA-4E0F-8CE4-F7B56FBC6266}" srcOrd="0" destOrd="0" presId="urn:microsoft.com/office/officeart/2008/layout/VerticalCurvedList"/>
    <dgm:cxn modelId="{CD572046-D144-4C85-AA3B-D8EA56E9F91B}" type="presParOf" srcId="{5B0A5C81-DBEB-462A-897D-E9EA3C682FEB}" destId="{94A5A5D3-7792-4F75-A696-C0E6ADF8A4B5}" srcOrd="5" destOrd="0" presId="urn:microsoft.com/office/officeart/2008/layout/VerticalCurvedList"/>
    <dgm:cxn modelId="{94B1BBB4-D77E-4864-AE73-CBA5ECEB8C03}" type="presParOf" srcId="{5B0A5C81-DBEB-462A-897D-E9EA3C682FEB}" destId="{C3FCA38A-6B09-43EF-A625-C6CB22D575F1}" srcOrd="6" destOrd="0" presId="urn:microsoft.com/office/officeart/2008/layout/VerticalCurvedList"/>
    <dgm:cxn modelId="{1DEF549E-1B7B-4ED0-9090-8A3CE8D6665D}" type="presParOf" srcId="{C3FCA38A-6B09-43EF-A625-C6CB22D575F1}" destId="{180190D4-31CA-403F-8D52-F49DB071B0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B2B16-CB1A-44AB-8BC2-81193E547158}">
      <dsp:nvSpPr>
        <dsp:cNvPr id="0" name=""/>
        <dsp:cNvSpPr/>
      </dsp:nvSpPr>
      <dsp:spPr>
        <a:xfrm>
          <a:off x="4047" y="263627"/>
          <a:ext cx="3841824" cy="9604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100" kern="1200" dirty="0" smtClean="0"/>
            <a:t>Escasa participación en ACP (OMC)</a:t>
          </a:r>
          <a:endParaRPr lang="es-AR" sz="3100" kern="1200" dirty="0"/>
        </a:p>
      </dsp:txBody>
      <dsp:txXfrm>
        <a:off x="32178" y="291758"/>
        <a:ext cx="3785562" cy="904194"/>
      </dsp:txXfrm>
    </dsp:sp>
    <dsp:sp modelId="{801A7488-999F-4A3E-8C95-238CB05BF6ED}">
      <dsp:nvSpPr>
        <dsp:cNvPr id="0" name=""/>
        <dsp:cNvSpPr/>
      </dsp:nvSpPr>
      <dsp:spPr>
        <a:xfrm rot="5400000">
          <a:off x="1840920" y="1308123"/>
          <a:ext cx="168079" cy="16807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C72D9-5A3E-4A1C-9799-B987F0FBDECB}">
      <dsp:nvSpPr>
        <dsp:cNvPr id="0" name=""/>
        <dsp:cNvSpPr/>
      </dsp:nvSpPr>
      <dsp:spPr>
        <a:xfrm>
          <a:off x="4047" y="1560242"/>
          <a:ext cx="3841824" cy="96045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Ningún país latinoamericano lo firmó. </a:t>
          </a:r>
          <a:r>
            <a:rPr lang="es-AR" sz="2100" kern="1200" dirty="0" smtClean="0">
              <a:latin typeface="+mn-lt"/>
            </a:rPr>
            <a:t> </a:t>
          </a:r>
          <a:endParaRPr lang="es-AR" sz="2100" kern="1200" dirty="0"/>
        </a:p>
      </dsp:txBody>
      <dsp:txXfrm>
        <a:off x="32178" y="1588373"/>
        <a:ext cx="3785562" cy="904194"/>
      </dsp:txXfrm>
    </dsp:sp>
    <dsp:sp modelId="{723AFBCF-8009-427C-962E-1037264602D2}">
      <dsp:nvSpPr>
        <dsp:cNvPr id="0" name=""/>
        <dsp:cNvSpPr/>
      </dsp:nvSpPr>
      <dsp:spPr>
        <a:xfrm rot="5400000">
          <a:off x="1840920" y="2604738"/>
          <a:ext cx="168079" cy="16807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6FF16-0A88-4270-9276-4BE6B7E0E223}">
      <dsp:nvSpPr>
        <dsp:cNvPr id="0" name=""/>
        <dsp:cNvSpPr/>
      </dsp:nvSpPr>
      <dsp:spPr>
        <a:xfrm>
          <a:off x="4047" y="2856858"/>
          <a:ext cx="3841824" cy="96045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>
              <a:latin typeface="+mn-lt"/>
            </a:rPr>
            <a:t>Argentina, Chile, Colombia y Panamá son observadores.</a:t>
          </a:r>
          <a:endParaRPr lang="es-AR" sz="2100" kern="1200" dirty="0"/>
        </a:p>
      </dsp:txBody>
      <dsp:txXfrm>
        <a:off x="32178" y="2884989"/>
        <a:ext cx="3785562" cy="904194"/>
      </dsp:txXfrm>
    </dsp:sp>
    <dsp:sp modelId="{77AFFD34-6221-4D89-817C-73E8A6F9A2D6}">
      <dsp:nvSpPr>
        <dsp:cNvPr id="0" name=""/>
        <dsp:cNvSpPr/>
      </dsp:nvSpPr>
      <dsp:spPr>
        <a:xfrm>
          <a:off x="4383727" y="263627"/>
          <a:ext cx="3841824" cy="9604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100" kern="1200" dirty="0" smtClean="0"/>
            <a:t>Se privilegian acuerdos regionales</a:t>
          </a:r>
          <a:endParaRPr lang="es-AR" sz="3100" kern="1200" dirty="0"/>
        </a:p>
      </dsp:txBody>
      <dsp:txXfrm>
        <a:off x="4411858" y="291758"/>
        <a:ext cx="3785562" cy="904194"/>
      </dsp:txXfrm>
    </dsp:sp>
    <dsp:sp modelId="{7556B46C-38DE-4752-9614-15D4179D094D}">
      <dsp:nvSpPr>
        <dsp:cNvPr id="0" name=""/>
        <dsp:cNvSpPr/>
      </dsp:nvSpPr>
      <dsp:spPr>
        <a:xfrm rot="5400000">
          <a:off x="6220599" y="1308123"/>
          <a:ext cx="168079" cy="16807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401E9-9340-4467-A7F7-95F559B16BC3}">
      <dsp:nvSpPr>
        <dsp:cNvPr id="0" name=""/>
        <dsp:cNvSpPr/>
      </dsp:nvSpPr>
      <dsp:spPr>
        <a:xfrm>
          <a:off x="4383727" y="1560242"/>
          <a:ext cx="3841824" cy="96045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Concesiones en compras públicas para obtener preferencias en otros ámbitos.</a:t>
          </a:r>
          <a:endParaRPr lang="es-AR" sz="2100" kern="1200" dirty="0"/>
        </a:p>
      </dsp:txBody>
      <dsp:txXfrm>
        <a:off x="4411858" y="1588373"/>
        <a:ext cx="3785562" cy="904194"/>
      </dsp:txXfrm>
    </dsp:sp>
    <dsp:sp modelId="{CCE8DD76-4DE5-4DA4-9942-5086E0CB0F7E}">
      <dsp:nvSpPr>
        <dsp:cNvPr id="0" name=""/>
        <dsp:cNvSpPr/>
      </dsp:nvSpPr>
      <dsp:spPr>
        <a:xfrm rot="5400000">
          <a:off x="6220599" y="2604738"/>
          <a:ext cx="168079" cy="16807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4D16A-DA81-4636-A151-36BDF6E2B158}">
      <dsp:nvSpPr>
        <dsp:cNvPr id="0" name=""/>
        <dsp:cNvSpPr/>
      </dsp:nvSpPr>
      <dsp:spPr>
        <a:xfrm>
          <a:off x="4383727" y="2856858"/>
          <a:ext cx="3841824" cy="96045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Países más activos: México, Chile, Colombia, Perú y Centroamericanos.</a:t>
          </a:r>
          <a:endParaRPr lang="es-AR" sz="2100" kern="1200" dirty="0"/>
        </a:p>
      </dsp:txBody>
      <dsp:txXfrm>
        <a:off x="4411858" y="2884989"/>
        <a:ext cx="3785562" cy="9041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92C38-18D7-443D-8404-229E05D20AF3}">
      <dsp:nvSpPr>
        <dsp:cNvPr id="0" name=""/>
        <dsp:cNvSpPr/>
      </dsp:nvSpPr>
      <dsp:spPr>
        <a:xfrm>
          <a:off x="-4888890" y="-749188"/>
          <a:ext cx="5822726" cy="5822726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522C3-03A5-40AC-BEE0-E9042B3CB108}">
      <dsp:nvSpPr>
        <dsp:cNvPr id="0" name=""/>
        <dsp:cNvSpPr/>
      </dsp:nvSpPr>
      <dsp:spPr>
        <a:xfrm>
          <a:off x="600597" y="432435"/>
          <a:ext cx="8232584" cy="864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6491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El acceso de firmas internacionales en AL se da en la mayoría de los casos a través de filiales y, en mucha menor medida, a partir de la provisión externa.</a:t>
          </a:r>
          <a:endParaRPr lang="es-AR" sz="1900" kern="1200"/>
        </a:p>
      </dsp:txBody>
      <dsp:txXfrm>
        <a:off x="600597" y="432435"/>
        <a:ext cx="8232584" cy="864870"/>
      </dsp:txXfrm>
    </dsp:sp>
    <dsp:sp modelId="{16D90E30-E660-430F-A365-10CC28535231}">
      <dsp:nvSpPr>
        <dsp:cNvPr id="0" name=""/>
        <dsp:cNvSpPr/>
      </dsp:nvSpPr>
      <dsp:spPr>
        <a:xfrm>
          <a:off x="60053" y="324326"/>
          <a:ext cx="1081087" cy="10810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FFFF2-072A-41A8-92CD-DABAE442848F}">
      <dsp:nvSpPr>
        <dsp:cNvPr id="0" name=""/>
        <dsp:cNvSpPr/>
      </dsp:nvSpPr>
      <dsp:spPr>
        <a:xfrm>
          <a:off x="914977" y="1729740"/>
          <a:ext cx="7918203" cy="864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6491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Si bien los regímenes de compras en la región aparecen como abiertos, la mayor parte incluye cláusulas tendientes a favorecer al productor </a:t>
          </a:r>
          <a:r>
            <a:rPr lang="es-AR" sz="1900" kern="1200" dirty="0" smtClean="0"/>
            <a:t>local (incluyendo a las filiales de ET)</a:t>
          </a:r>
          <a:endParaRPr lang="es-AR" sz="1900" kern="1200" dirty="0"/>
        </a:p>
      </dsp:txBody>
      <dsp:txXfrm>
        <a:off x="914977" y="1729740"/>
        <a:ext cx="7918203" cy="864870"/>
      </dsp:txXfrm>
    </dsp:sp>
    <dsp:sp modelId="{5AC5ADD4-B9AA-4E0F-8CE4-F7B56FBC6266}">
      <dsp:nvSpPr>
        <dsp:cNvPr id="0" name=""/>
        <dsp:cNvSpPr/>
      </dsp:nvSpPr>
      <dsp:spPr>
        <a:xfrm>
          <a:off x="374433" y="1621631"/>
          <a:ext cx="1081087" cy="10810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5A5D3-7792-4F75-A696-C0E6ADF8A4B5}">
      <dsp:nvSpPr>
        <dsp:cNvPr id="0" name=""/>
        <dsp:cNvSpPr/>
      </dsp:nvSpPr>
      <dsp:spPr>
        <a:xfrm>
          <a:off x="600597" y="3027045"/>
          <a:ext cx="8232584" cy="864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6491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Es de esperar que de manera gradual, progresiva y a través de negociaciones sucesivas, esta importante fuente de negocios enfrente una mayor competencia externa en las próximas décadas.</a:t>
          </a:r>
          <a:endParaRPr lang="es-AR" sz="1900" kern="1200"/>
        </a:p>
      </dsp:txBody>
      <dsp:txXfrm>
        <a:off x="600597" y="3027045"/>
        <a:ext cx="8232584" cy="864870"/>
      </dsp:txXfrm>
    </dsp:sp>
    <dsp:sp modelId="{180190D4-31CA-403F-8D52-F49DB071B09E}">
      <dsp:nvSpPr>
        <dsp:cNvPr id="0" name=""/>
        <dsp:cNvSpPr/>
      </dsp:nvSpPr>
      <dsp:spPr>
        <a:xfrm>
          <a:off x="60053" y="2918936"/>
          <a:ext cx="1081087" cy="10810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43B29E-1521-4BD5-9EB3-AEFB7D5AF2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665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AF2F27-46EA-40BD-9ABB-C6AFD6F72B95}" type="slidenum">
              <a:rPr lang="es-ES" smtClean="0"/>
              <a:pPr eaLnBrk="1" hangingPunct="1"/>
              <a:t>1</a:t>
            </a:fld>
            <a:endParaRPr lang="es-E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10 Rectángulo redondeado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11 Rectángulo redondeado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14 Rectángulo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7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3E5EB7-CD6B-4A66-B8DC-51DF3BFF38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39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D4A6-E1D4-4E47-BDDC-A675EA724C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1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4226-623B-4292-9E89-4765D0E87B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08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33B1-9D3A-43A8-B810-300ADB4925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44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45BF-5FF4-4E03-8D75-96C68FD46F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43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069A-2B36-4BA8-975C-C2887E774F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61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8A565D-B875-4EF8-A853-CAE50AC964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77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68678-83E5-4B40-956E-0F76C07712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CFEEF-2A06-44CB-A14F-4262F704C5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46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CCCE-2782-42C3-B53D-5F5E093815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18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6918-55E7-4B23-BF89-EFD58EF6F4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86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9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4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828AD6-6C44-42D3-8972-1FB5FB5B25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44" name="Picture 17" descr="IDRC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7938"/>
            <a:ext cx="19351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20 Imagen" descr="Logo ideas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453188"/>
            <a:ext cx="15716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21 Imagen" descr="logo_ricg_es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448425"/>
            <a:ext cx="20875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5" r:id="rId2"/>
    <p:sldLayoutId id="2147483956" r:id="rId3"/>
    <p:sldLayoutId id="2147483957" r:id="rId4"/>
    <p:sldLayoutId id="2147483964" r:id="rId5"/>
    <p:sldLayoutId id="2147483965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76250"/>
            <a:ext cx="3413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3529013" y="4365625"/>
            <a:ext cx="2411412" cy="519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800" b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Componente I</a:t>
            </a:r>
            <a:endParaRPr lang="es-ES" sz="2800" dirty="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2700338" y="5157788"/>
            <a:ext cx="405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2400" b="1" i="1">
                <a:solidFill>
                  <a:srgbClr val="0D0D0D"/>
                </a:solidFill>
              </a:rPr>
              <a:t>Seminario de cierre</a:t>
            </a:r>
            <a:endParaRPr lang="es-ES" sz="32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650" y="1341438"/>
            <a:ext cx="7561263" cy="2892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s-A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Programa ICT4GP</a:t>
            </a:r>
          </a:p>
          <a:p>
            <a:pPr algn="ctr">
              <a:spcBef>
                <a:spcPts val="1200"/>
              </a:spcBef>
              <a:defRPr/>
            </a:pPr>
            <a:r>
              <a:rPr lang="es-AR" sz="3200" b="1" i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“Fortalecimiento de los Sistemas de Compras Públicas en América Latina y el Caribe a través del uso de </a:t>
            </a:r>
            <a:r>
              <a:rPr lang="es-AR" sz="3200" b="1" i="1" dirty="0" err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TICs</a:t>
            </a:r>
            <a:r>
              <a:rPr lang="es-AR" sz="3200" b="1" i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 de la promoción del acceso de las </a:t>
            </a:r>
            <a:r>
              <a:rPr lang="es-AR" sz="3200" b="1" i="1" dirty="0" err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MIPyMEs</a:t>
            </a:r>
            <a:r>
              <a:rPr lang="es-AR" sz="3200" b="1" i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”</a:t>
            </a:r>
            <a:endParaRPr lang="uk-UA" sz="3200" b="1" i="1" dirty="0">
              <a:solidFill>
                <a:srgbClr val="0D0D0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64704"/>
            <a:ext cx="8892480" cy="1066800"/>
          </a:xfrm>
        </p:spPr>
        <p:txBody>
          <a:bodyPr/>
          <a:lstStyle/>
          <a:p>
            <a:r>
              <a:rPr lang="es-AR" sz="3800" dirty="0" smtClean="0"/>
              <a:t>América Latina y el acceso de las firmas transnacionales a las compras públicas</a:t>
            </a:r>
            <a:endParaRPr lang="es-AR" sz="3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75436"/>
              </p:ext>
            </p:extLst>
          </p:nvPr>
        </p:nvGraphicFramePr>
        <p:xfrm>
          <a:off x="251520" y="1961456"/>
          <a:ext cx="889248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92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64704"/>
            <a:ext cx="8892480" cy="1066800"/>
          </a:xfrm>
        </p:spPr>
        <p:txBody>
          <a:bodyPr/>
          <a:lstStyle/>
          <a:p>
            <a:r>
              <a:rPr lang="es-AR" sz="3800" dirty="0" smtClean="0"/>
              <a:t>América Latina y el acceso de las firmas transnacionales a las compras públicas</a:t>
            </a:r>
            <a:endParaRPr lang="es-AR" sz="3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5" y="2276872"/>
            <a:ext cx="9311435" cy="325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72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La dimensión internacional de la contratación pública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Ricardo </a:t>
            </a:r>
            <a:r>
              <a:rPr lang="es-AR" dirty="0" err="1" smtClean="0"/>
              <a:t>Rozemberg</a:t>
            </a:r>
            <a:endParaRPr lang="es-AR" dirty="0" smtClean="0"/>
          </a:p>
          <a:p>
            <a:r>
              <a:rPr lang="es-AR" dirty="0" smtClean="0"/>
              <a:t>Romina Gayá</a:t>
            </a:r>
          </a:p>
          <a:p>
            <a:endParaRPr lang="es-AR" dirty="0" smtClean="0"/>
          </a:p>
          <a:p>
            <a:r>
              <a:rPr lang="es-A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  <a:endParaRPr lang="es-A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dirty="0"/>
          </a:p>
          <a:p>
            <a:r>
              <a:rPr lang="es-AR" dirty="0" smtClean="0"/>
              <a:t>Septiembre de 2013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3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La dimensión internacional de la contratación pública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Ricardo </a:t>
            </a:r>
            <a:r>
              <a:rPr lang="es-AR" dirty="0" err="1" smtClean="0"/>
              <a:t>Rozemberg</a:t>
            </a:r>
            <a:endParaRPr lang="es-AR" dirty="0" smtClean="0"/>
          </a:p>
          <a:p>
            <a:r>
              <a:rPr lang="es-AR" dirty="0" smtClean="0"/>
              <a:t>Romina Gayá</a:t>
            </a:r>
          </a:p>
          <a:p>
            <a:endParaRPr lang="es-AR" dirty="0"/>
          </a:p>
          <a:p>
            <a:r>
              <a:rPr lang="es-AR" dirty="0" smtClean="0"/>
              <a:t>Septiembre de 2013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6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507288" cy="1066800"/>
          </a:xfrm>
        </p:spPr>
        <p:txBody>
          <a:bodyPr/>
          <a:lstStyle/>
          <a:p>
            <a:r>
              <a:rPr lang="es-AR" dirty="0" smtClean="0"/>
              <a:t>Importancia de las compras públicas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243394"/>
              </p:ext>
            </p:extLst>
          </p:nvPr>
        </p:nvGraphicFramePr>
        <p:xfrm>
          <a:off x="467544" y="184482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637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43000"/>
            <a:ext cx="8784976" cy="1066800"/>
          </a:xfrm>
        </p:spPr>
        <p:txBody>
          <a:bodyPr/>
          <a:lstStyle/>
          <a:p>
            <a:r>
              <a:rPr lang="es-AR" dirty="0" smtClean="0"/>
              <a:t>Compras públicas y participación internacional</a:t>
            </a:r>
            <a:endParaRPr lang="es-AR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59753"/>
              </p:ext>
            </p:extLst>
          </p:nvPr>
        </p:nvGraphicFramePr>
        <p:xfrm>
          <a:off x="179512" y="1605844"/>
          <a:ext cx="8964488" cy="5495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77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contratación pública en el sistema multilateral de comercio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275915"/>
              </p:ext>
            </p:extLst>
          </p:nvPr>
        </p:nvGraphicFramePr>
        <p:xfrm>
          <a:off x="683568" y="2636912"/>
          <a:ext cx="7704856" cy="3075233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584176"/>
                <a:gridCol w="1707449"/>
                <a:gridCol w="2258526"/>
                <a:gridCol w="2154705"/>
              </a:tblGrid>
              <a:tr h="1030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AGCS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Grupo de Trabajo sobre la Transparencia de la Contratación Pública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ACP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Principios fundamentales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Transparencia y posiblemente no discriminación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Transparencia (no afecta las preferencias)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Transparencia y no discriminación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Cobertura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Servicios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Prácticas de contratación pública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Bienes y servicios (incluidos los de construcción)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6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Participación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Multilateral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Multilateral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Plurilateral (42 países)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39552" y="5805264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latin typeface="+mn-lt"/>
              </a:rPr>
              <a:t>Fuente: OMC.</a:t>
            </a:r>
            <a:endParaRPr lang="es-A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778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contratación pública en los acuerdos comerciales regionales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21257"/>
              </p:ext>
            </p:extLst>
          </p:nvPr>
        </p:nvGraphicFramePr>
        <p:xfrm>
          <a:off x="467544" y="234888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662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Acuerdos regionales presentan más ventajas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313695"/>
              </p:ext>
            </p:extLst>
          </p:nvPr>
        </p:nvGraphicFramePr>
        <p:xfrm>
          <a:off x="467544" y="206084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3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PyMEs</a:t>
            </a:r>
            <a:r>
              <a:rPr lang="es-AR" dirty="0" smtClean="0"/>
              <a:t>: Acceso limitado a las compras públicas internacionales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784088"/>
              </p:ext>
            </p:extLst>
          </p:nvPr>
        </p:nvGraphicFramePr>
        <p:xfrm>
          <a:off x="467544" y="2420888"/>
          <a:ext cx="8229600" cy="4080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877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43000"/>
            <a:ext cx="8892480" cy="1066800"/>
          </a:xfrm>
        </p:spPr>
        <p:txBody>
          <a:bodyPr/>
          <a:lstStyle/>
          <a:p>
            <a:r>
              <a:rPr lang="es-AR" sz="3800" dirty="0" smtClean="0"/>
              <a:t>América Latina y las negociaciones internacionales sobre compras públicas</a:t>
            </a:r>
            <a:endParaRPr lang="es-AR" sz="3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149820"/>
              </p:ext>
            </p:extLst>
          </p:nvPr>
        </p:nvGraphicFramePr>
        <p:xfrm>
          <a:off x="539552" y="2276872"/>
          <a:ext cx="8229600" cy="4080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191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572</Words>
  <Application>Microsoft Office PowerPoint</Application>
  <PresentationFormat>Presentación en pantalla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Urbano</vt:lpstr>
      <vt:lpstr>Presentación de PowerPoint</vt:lpstr>
      <vt:lpstr>La dimensión internacional de la contratación pública</vt:lpstr>
      <vt:lpstr>Importancia de las compras públicas</vt:lpstr>
      <vt:lpstr>Compras públicas y participación internacional</vt:lpstr>
      <vt:lpstr>La contratación pública en el sistema multilateral de comercio</vt:lpstr>
      <vt:lpstr>La contratación pública en los acuerdos comerciales regionales</vt:lpstr>
      <vt:lpstr>Acuerdos regionales presentan más ventajas</vt:lpstr>
      <vt:lpstr>PyMEs: Acceso limitado a las compras públicas internacionales</vt:lpstr>
      <vt:lpstr>América Latina y las negociaciones internacionales sobre compras públicas</vt:lpstr>
      <vt:lpstr>América Latina y el acceso de las firmas transnacionales a las compras públicas</vt:lpstr>
      <vt:lpstr>América Latina y el acceso de las firmas transnacionales a las compras públicas</vt:lpstr>
      <vt:lpstr>La dimensión internacional de la contratación pública</vt:lpstr>
    </vt:vector>
  </TitlesOfParts>
  <Company>The houze!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Bj</dc:creator>
  <cp:lastModifiedBy>Acer</cp:lastModifiedBy>
  <cp:revision>212</cp:revision>
  <dcterms:created xsi:type="dcterms:W3CDTF">2010-08-04T18:29:38Z</dcterms:created>
  <dcterms:modified xsi:type="dcterms:W3CDTF">2013-09-06T20:09:14Z</dcterms:modified>
</cp:coreProperties>
</file>